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  <p:sldMasterId id="2147483650" r:id="rId5"/>
    <p:sldMasterId id="2147483703" r:id="rId6"/>
    <p:sldMasterId id="2147483883" r:id="rId7"/>
    <p:sldMasterId id="2147483891" r:id="rId8"/>
    <p:sldMasterId id="2147483897" r:id="rId9"/>
  </p:sldMasterIdLst>
  <p:notesMasterIdLst>
    <p:notesMasterId r:id="rId30"/>
  </p:notesMasterIdLst>
  <p:handoutMasterIdLst>
    <p:handoutMasterId r:id="rId31"/>
  </p:handoutMasterIdLst>
  <p:sldIdLst>
    <p:sldId id="256" r:id="rId10"/>
    <p:sldId id="539" r:id="rId11"/>
    <p:sldId id="540" r:id="rId12"/>
    <p:sldId id="543" r:id="rId13"/>
    <p:sldId id="544" r:id="rId14"/>
    <p:sldId id="545" r:id="rId15"/>
    <p:sldId id="547" r:id="rId16"/>
    <p:sldId id="546" r:id="rId17"/>
    <p:sldId id="558" r:id="rId18"/>
    <p:sldId id="548" r:id="rId19"/>
    <p:sldId id="549" r:id="rId20"/>
    <p:sldId id="550" r:id="rId21"/>
    <p:sldId id="551" r:id="rId22"/>
    <p:sldId id="552" r:id="rId23"/>
    <p:sldId id="553" r:id="rId24"/>
    <p:sldId id="559" r:id="rId25"/>
    <p:sldId id="560" r:id="rId26"/>
    <p:sldId id="554" r:id="rId27"/>
    <p:sldId id="555" r:id="rId28"/>
    <p:sldId id="537" r:id="rId29"/>
  </p:sldIdLst>
  <p:sldSz cx="9144000" cy="6858000" type="screen4x3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9061"/>
    <a:srgbClr val="FF3300"/>
    <a:srgbClr val="A69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Világos stílus 3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25" autoAdjust="0"/>
    <p:restoredTop sz="91993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microsoft.com/office/2007/relationships/hdphoto" Target="../media/hdphoto1.wdp"/><Relationship Id="rId1" Type="http://schemas.openxmlformats.org/officeDocument/2006/relationships/image" Target="../media/image12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microsoft.com/office/2007/relationships/hdphoto" Target="../media/hdphoto1.wdp"/><Relationship Id="rId1" Type="http://schemas.openxmlformats.org/officeDocument/2006/relationships/image" Target="../media/image12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1FE39-A95F-4333-A7DA-FB6B8AD1356D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4AF1DCB-09A2-4490-B3C9-7DFFF9CC30FB}">
      <dgm:prSet phldrT="[Szöveg]"/>
      <dgm:spPr>
        <a:solidFill>
          <a:srgbClr val="A69765"/>
        </a:solidFill>
      </dgm:spPr>
      <dgm:t>
        <a:bodyPr/>
        <a:lstStyle/>
        <a:p>
          <a:r>
            <a:rPr lang="hu-HU" dirty="0" smtClean="0"/>
            <a:t>A vízumkérelmek feldolgozásának fejlesztése</a:t>
          </a:r>
          <a:endParaRPr lang="hu-HU" dirty="0"/>
        </a:p>
      </dgm:t>
    </dgm:pt>
    <dgm:pt modelId="{F75E0EB9-8D4E-404B-BCA6-18406DCE0A44}" type="parTrans" cxnId="{DF1E9755-CC94-43DA-9599-0009B6975A9A}">
      <dgm:prSet/>
      <dgm:spPr/>
      <dgm:t>
        <a:bodyPr/>
        <a:lstStyle/>
        <a:p>
          <a:endParaRPr lang="hu-HU"/>
        </a:p>
      </dgm:t>
    </dgm:pt>
    <dgm:pt modelId="{16DD2306-8F30-4645-B0F1-C50478C8489E}" type="sibTrans" cxnId="{DF1E9755-CC94-43DA-9599-0009B6975A9A}">
      <dgm:prSet/>
      <dgm:spPr/>
      <dgm:t>
        <a:bodyPr/>
        <a:lstStyle/>
        <a:p>
          <a:endParaRPr lang="hu-HU"/>
        </a:p>
      </dgm:t>
    </dgm:pt>
    <dgm:pt modelId="{5F66A759-3C82-4360-9E7F-FB9E0ECB0D40}">
      <dgm:prSet phldrT="[Szöveg]"/>
      <dgm:spPr>
        <a:solidFill>
          <a:srgbClr val="A69765"/>
        </a:solidFill>
      </dgm:spPr>
      <dgm:t>
        <a:bodyPr/>
        <a:lstStyle/>
        <a:p>
          <a:r>
            <a:rPr lang="hu-HU" dirty="0" smtClean="0"/>
            <a:t>Konzuli állomány ideiglenes kihelyezése és képzése</a:t>
          </a:r>
          <a:endParaRPr lang="hu-HU" dirty="0"/>
        </a:p>
      </dgm:t>
    </dgm:pt>
    <dgm:pt modelId="{524C7BFA-AB30-4CB8-9E91-7D97DFDC2CB4}" type="parTrans" cxnId="{9EB6880D-D923-4E18-B433-3DD4074532AC}">
      <dgm:prSet/>
      <dgm:spPr/>
      <dgm:t>
        <a:bodyPr/>
        <a:lstStyle/>
        <a:p>
          <a:endParaRPr lang="hu-HU"/>
        </a:p>
      </dgm:t>
    </dgm:pt>
    <dgm:pt modelId="{8B018DE9-F390-4580-A922-673CA95314CD}" type="sibTrans" cxnId="{9EB6880D-D923-4E18-B433-3DD4074532AC}">
      <dgm:prSet/>
      <dgm:spPr/>
      <dgm:t>
        <a:bodyPr/>
        <a:lstStyle/>
        <a:p>
          <a:endParaRPr lang="hu-HU"/>
        </a:p>
      </dgm:t>
    </dgm:pt>
    <dgm:pt modelId="{BE0BC6DE-D15A-4549-9936-48F23C57F24B}">
      <dgm:prSet phldrT="[Szöveg]"/>
      <dgm:spPr>
        <a:solidFill>
          <a:srgbClr val="A69765"/>
        </a:solidFill>
      </dgm:spPr>
      <dgm:t>
        <a:bodyPr/>
        <a:lstStyle/>
        <a:p>
          <a:r>
            <a:rPr lang="hu-HU" dirty="0" smtClean="0"/>
            <a:t>Átvilágítás és minőségbiztosítás</a:t>
          </a:r>
          <a:endParaRPr lang="hu-HU" dirty="0"/>
        </a:p>
      </dgm:t>
    </dgm:pt>
    <dgm:pt modelId="{FC53EA96-2A96-4D26-9B61-44B704981704}" type="parTrans" cxnId="{0A052361-CA1A-42D2-B755-08959D0FE80F}">
      <dgm:prSet/>
      <dgm:spPr/>
      <dgm:t>
        <a:bodyPr/>
        <a:lstStyle/>
        <a:p>
          <a:endParaRPr lang="hu-HU"/>
        </a:p>
      </dgm:t>
    </dgm:pt>
    <dgm:pt modelId="{968AC234-5E62-46BA-9669-27C056C1D053}" type="sibTrans" cxnId="{0A052361-CA1A-42D2-B755-08959D0FE80F}">
      <dgm:prSet/>
      <dgm:spPr/>
      <dgm:t>
        <a:bodyPr/>
        <a:lstStyle/>
        <a:p>
          <a:endParaRPr lang="hu-HU"/>
        </a:p>
      </dgm:t>
    </dgm:pt>
    <dgm:pt modelId="{CA1228A9-FBFE-42C4-A516-B07280283ACD}">
      <dgm:prSet phldrT="[Szöveg]"/>
      <dgm:spPr>
        <a:solidFill>
          <a:srgbClr val="A29061"/>
        </a:solidFill>
      </dgm:spPr>
      <dgm:t>
        <a:bodyPr/>
        <a:lstStyle/>
        <a:p>
          <a:r>
            <a:rPr lang="hu-HU" dirty="0" smtClean="0"/>
            <a:t>Szakértői hálózat kiépítése és fenntartása</a:t>
          </a:r>
          <a:endParaRPr lang="hu-HU" dirty="0"/>
        </a:p>
      </dgm:t>
    </dgm:pt>
    <dgm:pt modelId="{D528B48A-DDD4-446C-8DB8-A5751051EA6B}" type="parTrans" cxnId="{23546FDE-5DB8-4783-AF13-76B64BEA2E28}">
      <dgm:prSet/>
      <dgm:spPr/>
      <dgm:t>
        <a:bodyPr/>
        <a:lstStyle/>
        <a:p>
          <a:endParaRPr lang="hu-HU"/>
        </a:p>
      </dgm:t>
    </dgm:pt>
    <dgm:pt modelId="{AD967002-0B25-4492-AE30-F6FC9151D101}" type="sibTrans" cxnId="{23546FDE-5DB8-4783-AF13-76B64BEA2E28}">
      <dgm:prSet/>
      <dgm:spPr/>
      <dgm:t>
        <a:bodyPr/>
        <a:lstStyle/>
        <a:p>
          <a:endParaRPr lang="hu-HU"/>
        </a:p>
      </dgm:t>
    </dgm:pt>
    <dgm:pt modelId="{91233272-F455-435B-BFC8-D2D63CD118D6}">
      <dgm:prSet phldrT="[Szöveg]"/>
      <dgm:spPr>
        <a:solidFill>
          <a:srgbClr val="A29061"/>
        </a:solidFill>
      </dgm:spPr>
      <dgm:t>
        <a:bodyPr/>
        <a:lstStyle/>
        <a:p>
          <a:r>
            <a:rPr lang="hu-HU" dirty="0" smtClean="0"/>
            <a:t>Okmányszakértő szakdiplomaták  (ORFK) kiküldése</a:t>
          </a:r>
          <a:endParaRPr lang="hu-HU" dirty="0"/>
        </a:p>
      </dgm:t>
    </dgm:pt>
    <dgm:pt modelId="{4ED0BE0C-8FA7-4BB4-8AAA-0A7BCDC570FA}" type="parTrans" cxnId="{8CED6F7C-99D4-4613-94AD-ECAD26C90FCD}">
      <dgm:prSet/>
      <dgm:spPr/>
      <dgm:t>
        <a:bodyPr/>
        <a:lstStyle/>
        <a:p>
          <a:endParaRPr lang="hu-HU"/>
        </a:p>
      </dgm:t>
    </dgm:pt>
    <dgm:pt modelId="{E376C2F1-3546-44A7-A2C7-C8B6653107F8}" type="sibTrans" cxnId="{8CED6F7C-99D4-4613-94AD-ECAD26C90FCD}">
      <dgm:prSet/>
      <dgm:spPr/>
      <dgm:t>
        <a:bodyPr/>
        <a:lstStyle/>
        <a:p>
          <a:endParaRPr lang="hu-HU"/>
        </a:p>
      </dgm:t>
    </dgm:pt>
    <dgm:pt modelId="{0B900E33-5E51-4D9E-AF6B-9D766662ED59}">
      <dgm:prSet phldrT="[Szöveg]"/>
      <dgm:spPr>
        <a:solidFill>
          <a:srgbClr val="A29061"/>
        </a:solidFill>
      </dgm:spPr>
      <dgm:t>
        <a:bodyPr/>
        <a:lstStyle/>
        <a:p>
          <a:r>
            <a:rPr lang="hu-HU" dirty="0" smtClean="0"/>
            <a:t>Vízumtanácsadó szakdiplomaták (OIF) kihelyezése</a:t>
          </a:r>
          <a:endParaRPr lang="hu-HU" dirty="0"/>
        </a:p>
      </dgm:t>
    </dgm:pt>
    <dgm:pt modelId="{2249A55D-1044-4408-920F-7C2DB9218026}" type="parTrans" cxnId="{A04D3153-B1ED-432C-9D8E-90FA7ED960D4}">
      <dgm:prSet/>
      <dgm:spPr/>
      <dgm:t>
        <a:bodyPr/>
        <a:lstStyle/>
        <a:p>
          <a:endParaRPr lang="hu-HU"/>
        </a:p>
      </dgm:t>
    </dgm:pt>
    <dgm:pt modelId="{B5EC3ED3-A34C-47AD-BDD8-9888178D7994}" type="sibTrans" cxnId="{A04D3153-B1ED-432C-9D8E-90FA7ED960D4}">
      <dgm:prSet/>
      <dgm:spPr/>
      <dgm:t>
        <a:bodyPr/>
        <a:lstStyle/>
        <a:p>
          <a:endParaRPr lang="hu-HU"/>
        </a:p>
      </dgm:t>
    </dgm:pt>
    <dgm:pt modelId="{E1DADE50-752B-4546-9565-B7CF48C6812E}">
      <dgm:prSet phldrT="[Szöveg]"/>
      <dgm:spPr>
        <a:solidFill>
          <a:srgbClr val="A29061"/>
        </a:solidFill>
      </dgm:spPr>
      <dgm:t>
        <a:bodyPr/>
        <a:lstStyle/>
        <a:p>
          <a:r>
            <a:rPr lang="hu-HU" dirty="0" smtClean="0"/>
            <a:t>IT fejlesztések</a:t>
          </a:r>
          <a:endParaRPr lang="hu-HU" dirty="0"/>
        </a:p>
      </dgm:t>
    </dgm:pt>
    <dgm:pt modelId="{630B2683-25C3-46FF-A10C-C3391A501DFC}" type="parTrans" cxnId="{317E2CDD-3907-4E18-B2EC-11709C5171A3}">
      <dgm:prSet/>
      <dgm:spPr/>
      <dgm:t>
        <a:bodyPr/>
        <a:lstStyle/>
        <a:p>
          <a:endParaRPr lang="hu-HU"/>
        </a:p>
      </dgm:t>
    </dgm:pt>
    <dgm:pt modelId="{4AA96B2E-04BC-47CC-AF9D-CA5121034D8D}" type="sibTrans" cxnId="{317E2CDD-3907-4E18-B2EC-11709C5171A3}">
      <dgm:prSet/>
      <dgm:spPr/>
      <dgm:t>
        <a:bodyPr/>
        <a:lstStyle/>
        <a:p>
          <a:endParaRPr lang="hu-HU"/>
        </a:p>
      </dgm:t>
    </dgm:pt>
    <dgm:pt modelId="{371CF4A3-4C67-44A7-828B-E81EDBA34A26}">
      <dgm:prSet phldrT="[Szöveg]"/>
      <dgm:spPr>
        <a:solidFill>
          <a:srgbClr val="A29061"/>
        </a:solidFill>
      </dgm:spPr>
      <dgm:t>
        <a:bodyPr/>
        <a:lstStyle/>
        <a:p>
          <a:r>
            <a:rPr lang="hu-HU" dirty="0" smtClean="0"/>
            <a:t>Vízuminformációs Rendszer (VIS) és kapcsolódó nemzeti alrendszerek fejlesztése</a:t>
          </a:r>
          <a:endParaRPr lang="hu-HU" dirty="0"/>
        </a:p>
      </dgm:t>
    </dgm:pt>
    <dgm:pt modelId="{CC70C64F-5E23-4925-AF91-ADCBC4526F5A}" type="parTrans" cxnId="{C629D0B8-2702-4B64-95DF-B238EC38EACB}">
      <dgm:prSet/>
      <dgm:spPr/>
      <dgm:t>
        <a:bodyPr/>
        <a:lstStyle/>
        <a:p>
          <a:endParaRPr lang="hu-HU"/>
        </a:p>
      </dgm:t>
    </dgm:pt>
    <dgm:pt modelId="{2F5019F3-4A3F-4FCA-9E6B-A2CADF32CE23}" type="sibTrans" cxnId="{C629D0B8-2702-4B64-95DF-B238EC38EACB}">
      <dgm:prSet/>
      <dgm:spPr/>
      <dgm:t>
        <a:bodyPr/>
        <a:lstStyle/>
        <a:p>
          <a:endParaRPr lang="hu-HU"/>
        </a:p>
      </dgm:t>
    </dgm:pt>
    <dgm:pt modelId="{2C853FD2-E270-470A-95C9-7BA62DCAD26D}">
      <dgm:prSet phldrT="[Szöveg]"/>
      <dgm:spPr>
        <a:solidFill>
          <a:srgbClr val="A29061"/>
        </a:solidFill>
      </dgm:spPr>
      <dgm:t>
        <a:bodyPr/>
        <a:lstStyle/>
        <a:p>
          <a:r>
            <a:rPr lang="hu-HU" dirty="0" smtClean="0"/>
            <a:t>Konzuli tevékenységet  támogató szakrendszerek fejlesztése</a:t>
          </a:r>
          <a:endParaRPr lang="hu-HU" dirty="0"/>
        </a:p>
      </dgm:t>
    </dgm:pt>
    <dgm:pt modelId="{8BFA227A-7827-4CBB-9B73-EFA5EF680E6C}" type="parTrans" cxnId="{5300A65B-7F46-4A02-88E3-D5ABD0FCD46B}">
      <dgm:prSet/>
      <dgm:spPr/>
      <dgm:t>
        <a:bodyPr/>
        <a:lstStyle/>
        <a:p>
          <a:endParaRPr lang="hu-HU"/>
        </a:p>
      </dgm:t>
    </dgm:pt>
    <dgm:pt modelId="{7505F632-D66E-4458-B69B-D12331CC84F2}" type="sibTrans" cxnId="{5300A65B-7F46-4A02-88E3-D5ABD0FCD46B}">
      <dgm:prSet/>
      <dgm:spPr/>
      <dgm:t>
        <a:bodyPr/>
        <a:lstStyle/>
        <a:p>
          <a:endParaRPr lang="hu-HU"/>
        </a:p>
      </dgm:t>
    </dgm:pt>
    <dgm:pt modelId="{4A83D046-DF3A-476F-8CCD-15538745C99C}" type="pres">
      <dgm:prSet presAssocID="{1A51FE39-A95F-4333-A7DA-FB6B8AD135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10E26F4-D41F-4BEC-B7F5-81E8F2AF59DF}" type="pres">
      <dgm:prSet presAssocID="{54AF1DCB-09A2-4490-B3C9-7DFFF9CC30FB}" presName="comp" presStyleCnt="0"/>
      <dgm:spPr/>
    </dgm:pt>
    <dgm:pt modelId="{ED042FBC-DA24-4276-823C-0325A6BDE991}" type="pres">
      <dgm:prSet presAssocID="{54AF1DCB-09A2-4490-B3C9-7DFFF9CC30FB}" presName="box" presStyleLbl="node1" presStyleIdx="0" presStyleCnt="3" custLinFactNeighborY="-5654"/>
      <dgm:spPr/>
      <dgm:t>
        <a:bodyPr/>
        <a:lstStyle/>
        <a:p>
          <a:endParaRPr lang="hu-HU"/>
        </a:p>
      </dgm:t>
    </dgm:pt>
    <dgm:pt modelId="{A0CAA209-04FC-4626-AA5D-9655B3096E57}" type="pres">
      <dgm:prSet presAssocID="{54AF1DCB-09A2-4490-B3C9-7DFFF9CC30FB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67EA8CF-CC18-40FB-A34B-CEA3C3FB66F8}" type="pres">
      <dgm:prSet presAssocID="{54AF1DCB-09A2-4490-B3C9-7DFFF9CC30F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CA48C5C-3260-4922-B02A-6153F5469D7F}" type="pres">
      <dgm:prSet presAssocID="{16DD2306-8F30-4645-B0F1-C50478C8489E}" presName="spacer" presStyleCnt="0"/>
      <dgm:spPr/>
    </dgm:pt>
    <dgm:pt modelId="{E9633EF1-2911-4F7D-A7D1-D4521073B682}" type="pres">
      <dgm:prSet presAssocID="{CA1228A9-FBFE-42C4-A516-B07280283ACD}" presName="comp" presStyleCnt="0"/>
      <dgm:spPr/>
    </dgm:pt>
    <dgm:pt modelId="{953865F3-B482-4C3E-9FBE-8BA288939CD4}" type="pres">
      <dgm:prSet presAssocID="{CA1228A9-FBFE-42C4-A516-B07280283ACD}" presName="box" presStyleLbl="node1" presStyleIdx="1" presStyleCnt="3"/>
      <dgm:spPr/>
      <dgm:t>
        <a:bodyPr/>
        <a:lstStyle/>
        <a:p>
          <a:endParaRPr lang="hu-HU"/>
        </a:p>
      </dgm:t>
    </dgm:pt>
    <dgm:pt modelId="{0A6FFA26-BF7D-4D98-BEAD-FE2F484DEC4B}" type="pres">
      <dgm:prSet presAssocID="{CA1228A9-FBFE-42C4-A516-B07280283ACD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4723EC3-4212-43DA-93EB-64A88739401B}" type="pres">
      <dgm:prSet presAssocID="{CA1228A9-FBFE-42C4-A516-B07280283AC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BDF857-5BF4-4781-B15F-4BEF7EDE224B}" type="pres">
      <dgm:prSet presAssocID="{AD967002-0B25-4492-AE30-F6FC9151D101}" presName="spacer" presStyleCnt="0"/>
      <dgm:spPr/>
    </dgm:pt>
    <dgm:pt modelId="{CE9A814C-E4AD-49E4-AAFE-D6478C83199F}" type="pres">
      <dgm:prSet presAssocID="{E1DADE50-752B-4546-9565-B7CF48C6812E}" presName="comp" presStyleCnt="0"/>
      <dgm:spPr/>
    </dgm:pt>
    <dgm:pt modelId="{5D45DF91-808D-472D-8479-7A3334D97593}" type="pres">
      <dgm:prSet presAssocID="{E1DADE50-752B-4546-9565-B7CF48C6812E}" presName="box" presStyleLbl="node1" presStyleIdx="2" presStyleCnt="3"/>
      <dgm:spPr/>
      <dgm:t>
        <a:bodyPr/>
        <a:lstStyle/>
        <a:p>
          <a:endParaRPr lang="hu-HU"/>
        </a:p>
      </dgm:t>
    </dgm:pt>
    <dgm:pt modelId="{54F37125-E4DE-4F1D-8FF6-77803C218B7A}" type="pres">
      <dgm:prSet presAssocID="{E1DADE50-752B-4546-9565-B7CF48C6812E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9829E43-CCC4-4A9D-9AD5-749B70D08E96}" type="pres">
      <dgm:prSet presAssocID="{E1DADE50-752B-4546-9565-B7CF48C6812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65A8B3B-60A0-4E5B-85D9-4CBEE55356BF}" type="presOf" srcId="{BE0BC6DE-D15A-4549-9936-48F23C57F24B}" destId="{B67EA8CF-CC18-40FB-A34B-CEA3C3FB66F8}" srcOrd="1" destOrd="2" presId="urn:microsoft.com/office/officeart/2005/8/layout/vList4"/>
    <dgm:cxn modelId="{E9357FFA-A37F-4C15-94EC-CED41BA5DBA6}" type="presOf" srcId="{5F66A759-3C82-4360-9E7F-FB9E0ECB0D40}" destId="{B67EA8CF-CC18-40FB-A34B-CEA3C3FB66F8}" srcOrd="1" destOrd="1" presId="urn:microsoft.com/office/officeart/2005/8/layout/vList4"/>
    <dgm:cxn modelId="{C629D0B8-2702-4B64-95DF-B238EC38EACB}" srcId="{E1DADE50-752B-4546-9565-B7CF48C6812E}" destId="{371CF4A3-4C67-44A7-828B-E81EDBA34A26}" srcOrd="0" destOrd="0" parTransId="{CC70C64F-5E23-4925-AF91-ADCBC4526F5A}" sibTransId="{2F5019F3-4A3F-4FCA-9E6B-A2CADF32CE23}"/>
    <dgm:cxn modelId="{1538C3F4-CDED-4E33-A574-EA0F3F0B75D6}" type="presOf" srcId="{54AF1DCB-09A2-4490-B3C9-7DFFF9CC30FB}" destId="{B67EA8CF-CC18-40FB-A34B-CEA3C3FB66F8}" srcOrd="1" destOrd="0" presId="urn:microsoft.com/office/officeart/2005/8/layout/vList4"/>
    <dgm:cxn modelId="{DF1E9755-CC94-43DA-9599-0009B6975A9A}" srcId="{1A51FE39-A95F-4333-A7DA-FB6B8AD1356D}" destId="{54AF1DCB-09A2-4490-B3C9-7DFFF9CC30FB}" srcOrd="0" destOrd="0" parTransId="{F75E0EB9-8D4E-404B-BCA6-18406DCE0A44}" sibTransId="{16DD2306-8F30-4645-B0F1-C50478C8489E}"/>
    <dgm:cxn modelId="{317E2CDD-3907-4E18-B2EC-11709C5171A3}" srcId="{1A51FE39-A95F-4333-A7DA-FB6B8AD1356D}" destId="{E1DADE50-752B-4546-9565-B7CF48C6812E}" srcOrd="2" destOrd="0" parTransId="{630B2683-25C3-46FF-A10C-C3391A501DFC}" sibTransId="{4AA96B2E-04BC-47CC-AF9D-CA5121034D8D}"/>
    <dgm:cxn modelId="{7AA36FF2-BEBD-41BB-9839-C42598211850}" type="presOf" srcId="{2C853FD2-E270-470A-95C9-7BA62DCAD26D}" destId="{29829E43-CCC4-4A9D-9AD5-749B70D08E96}" srcOrd="1" destOrd="2" presId="urn:microsoft.com/office/officeart/2005/8/layout/vList4"/>
    <dgm:cxn modelId="{4FC9895A-7EA4-4220-A763-7C21650AB40E}" type="presOf" srcId="{CA1228A9-FBFE-42C4-A516-B07280283ACD}" destId="{14723EC3-4212-43DA-93EB-64A88739401B}" srcOrd="1" destOrd="0" presId="urn:microsoft.com/office/officeart/2005/8/layout/vList4"/>
    <dgm:cxn modelId="{9EB6880D-D923-4E18-B433-3DD4074532AC}" srcId="{54AF1DCB-09A2-4490-B3C9-7DFFF9CC30FB}" destId="{5F66A759-3C82-4360-9E7F-FB9E0ECB0D40}" srcOrd="0" destOrd="0" parTransId="{524C7BFA-AB30-4CB8-9E91-7D97DFDC2CB4}" sibTransId="{8B018DE9-F390-4580-A922-673CA95314CD}"/>
    <dgm:cxn modelId="{04FCC6F8-0AEC-442A-A2EF-E4ED37385A7C}" type="presOf" srcId="{CA1228A9-FBFE-42C4-A516-B07280283ACD}" destId="{953865F3-B482-4C3E-9FBE-8BA288939CD4}" srcOrd="0" destOrd="0" presId="urn:microsoft.com/office/officeart/2005/8/layout/vList4"/>
    <dgm:cxn modelId="{37993890-77A4-4F90-AC4C-3E0F113EF7B0}" type="presOf" srcId="{371CF4A3-4C67-44A7-828B-E81EDBA34A26}" destId="{5D45DF91-808D-472D-8479-7A3334D97593}" srcOrd="0" destOrd="1" presId="urn:microsoft.com/office/officeart/2005/8/layout/vList4"/>
    <dgm:cxn modelId="{8CED6F7C-99D4-4613-94AD-ECAD26C90FCD}" srcId="{CA1228A9-FBFE-42C4-A516-B07280283ACD}" destId="{91233272-F455-435B-BFC8-D2D63CD118D6}" srcOrd="0" destOrd="0" parTransId="{4ED0BE0C-8FA7-4BB4-8AAA-0A7BCDC570FA}" sibTransId="{E376C2F1-3546-44A7-A2C7-C8B6653107F8}"/>
    <dgm:cxn modelId="{FF12C9BA-5F8A-412A-986E-3ADC6B64343B}" type="presOf" srcId="{0B900E33-5E51-4D9E-AF6B-9D766662ED59}" destId="{14723EC3-4212-43DA-93EB-64A88739401B}" srcOrd="1" destOrd="2" presId="urn:microsoft.com/office/officeart/2005/8/layout/vList4"/>
    <dgm:cxn modelId="{1B44D2A4-84C4-47DA-8DC9-DCEA2382FD0C}" type="presOf" srcId="{E1DADE50-752B-4546-9565-B7CF48C6812E}" destId="{5D45DF91-808D-472D-8479-7A3334D97593}" srcOrd="0" destOrd="0" presId="urn:microsoft.com/office/officeart/2005/8/layout/vList4"/>
    <dgm:cxn modelId="{2D73010F-C6E8-4BD5-952F-14F8423C1499}" type="presOf" srcId="{91233272-F455-435B-BFC8-D2D63CD118D6}" destId="{953865F3-B482-4C3E-9FBE-8BA288939CD4}" srcOrd="0" destOrd="1" presId="urn:microsoft.com/office/officeart/2005/8/layout/vList4"/>
    <dgm:cxn modelId="{FE75497F-C2A3-4EDE-9A2F-F1A11D9171A0}" type="presOf" srcId="{91233272-F455-435B-BFC8-D2D63CD118D6}" destId="{14723EC3-4212-43DA-93EB-64A88739401B}" srcOrd="1" destOrd="1" presId="urn:microsoft.com/office/officeart/2005/8/layout/vList4"/>
    <dgm:cxn modelId="{23546FDE-5DB8-4783-AF13-76B64BEA2E28}" srcId="{1A51FE39-A95F-4333-A7DA-FB6B8AD1356D}" destId="{CA1228A9-FBFE-42C4-A516-B07280283ACD}" srcOrd="1" destOrd="0" parTransId="{D528B48A-DDD4-446C-8DB8-A5751051EA6B}" sibTransId="{AD967002-0B25-4492-AE30-F6FC9151D101}"/>
    <dgm:cxn modelId="{3DCEBDFB-0BDE-4FF6-A7B9-3C9185D0CF50}" type="presOf" srcId="{BE0BC6DE-D15A-4549-9936-48F23C57F24B}" destId="{ED042FBC-DA24-4276-823C-0325A6BDE991}" srcOrd="0" destOrd="2" presId="urn:microsoft.com/office/officeart/2005/8/layout/vList4"/>
    <dgm:cxn modelId="{99953C42-2E9A-45BA-BE91-2814BD21237A}" type="presOf" srcId="{371CF4A3-4C67-44A7-828B-E81EDBA34A26}" destId="{29829E43-CCC4-4A9D-9AD5-749B70D08E96}" srcOrd="1" destOrd="1" presId="urn:microsoft.com/office/officeart/2005/8/layout/vList4"/>
    <dgm:cxn modelId="{9333A7E4-6EF9-4DCB-A42C-40ED2A77E999}" type="presOf" srcId="{2C853FD2-E270-470A-95C9-7BA62DCAD26D}" destId="{5D45DF91-808D-472D-8479-7A3334D97593}" srcOrd="0" destOrd="2" presId="urn:microsoft.com/office/officeart/2005/8/layout/vList4"/>
    <dgm:cxn modelId="{90C8D75C-BD97-4FE3-8640-FF0DE5DA67A6}" type="presOf" srcId="{1A51FE39-A95F-4333-A7DA-FB6B8AD1356D}" destId="{4A83D046-DF3A-476F-8CCD-15538745C99C}" srcOrd="0" destOrd="0" presId="urn:microsoft.com/office/officeart/2005/8/layout/vList4"/>
    <dgm:cxn modelId="{5300A65B-7F46-4A02-88E3-D5ABD0FCD46B}" srcId="{E1DADE50-752B-4546-9565-B7CF48C6812E}" destId="{2C853FD2-E270-470A-95C9-7BA62DCAD26D}" srcOrd="1" destOrd="0" parTransId="{8BFA227A-7827-4CBB-9B73-EFA5EF680E6C}" sibTransId="{7505F632-D66E-4458-B69B-D12331CC84F2}"/>
    <dgm:cxn modelId="{6AB3967C-FEE2-42AD-B325-09E4746844E3}" type="presOf" srcId="{5F66A759-3C82-4360-9E7F-FB9E0ECB0D40}" destId="{ED042FBC-DA24-4276-823C-0325A6BDE991}" srcOrd="0" destOrd="1" presId="urn:microsoft.com/office/officeart/2005/8/layout/vList4"/>
    <dgm:cxn modelId="{A04D3153-B1ED-432C-9D8E-90FA7ED960D4}" srcId="{CA1228A9-FBFE-42C4-A516-B07280283ACD}" destId="{0B900E33-5E51-4D9E-AF6B-9D766662ED59}" srcOrd="1" destOrd="0" parTransId="{2249A55D-1044-4408-920F-7C2DB9218026}" sibTransId="{B5EC3ED3-A34C-47AD-BDD8-9888178D7994}"/>
    <dgm:cxn modelId="{253CCB95-197B-43D6-9670-2CE4DA39F8A4}" type="presOf" srcId="{E1DADE50-752B-4546-9565-B7CF48C6812E}" destId="{29829E43-CCC4-4A9D-9AD5-749B70D08E96}" srcOrd="1" destOrd="0" presId="urn:microsoft.com/office/officeart/2005/8/layout/vList4"/>
    <dgm:cxn modelId="{9B6A8B73-E050-4F66-AD31-7A239A6F2185}" type="presOf" srcId="{0B900E33-5E51-4D9E-AF6B-9D766662ED59}" destId="{953865F3-B482-4C3E-9FBE-8BA288939CD4}" srcOrd="0" destOrd="2" presId="urn:microsoft.com/office/officeart/2005/8/layout/vList4"/>
    <dgm:cxn modelId="{3D5BBD7F-46D1-4977-920D-3B7A6498C87E}" type="presOf" srcId="{54AF1DCB-09A2-4490-B3C9-7DFFF9CC30FB}" destId="{ED042FBC-DA24-4276-823C-0325A6BDE991}" srcOrd="0" destOrd="0" presId="urn:microsoft.com/office/officeart/2005/8/layout/vList4"/>
    <dgm:cxn modelId="{0A052361-CA1A-42D2-B755-08959D0FE80F}" srcId="{54AF1DCB-09A2-4490-B3C9-7DFFF9CC30FB}" destId="{BE0BC6DE-D15A-4549-9936-48F23C57F24B}" srcOrd="1" destOrd="0" parTransId="{FC53EA96-2A96-4D26-9B61-44B704981704}" sibTransId="{968AC234-5E62-46BA-9669-27C056C1D053}"/>
    <dgm:cxn modelId="{FEDC73C5-1245-4612-9DA3-272B610A26E0}" type="presParOf" srcId="{4A83D046-DF3A-476F-8CCD-15538745C99C}" destId="{C10E26F4-D41F-4BEC-B7F5-81E8F2AF59DF}" srcOrd="0" destOrd="0" presId="urn:microsoft.com/office/officeart/2005/8/layout/vList4"/>
    <dgm:cxn modelId="{9B4E9B8B-83C4-4C72-87D3-9F409BD749A3}" type="presParOf" srcId="{C10E26F4-D41F-4BEC-B7F5-81E8F2AF59DF}" destId="{ED042FBC-DA24-4276-823C-0325A6BDE991}" srcOrd="0" destOrd="0" presId="urn:microsoft.com/office/officeart/2005/8/layout/vList4"/>
    <dgm:cxn modelId="{CE88E16B-CD38-4E34-AC9B-7F39CD7D2741}" type="presParOf" srcId="{C10E26F4-D41F-4BEC-B7F5-81E8F2AF59DF}" destId="{A0CAA209-04FC-4626-AA5D-9655B3096E57}" srcOrd="1" destOrd="0" presId="urn:microsoft.com/office/officeart/2005/8/layout/vList4"/>
    <dgm:cxn modelId="{0FCD40E1-C946-4616-8E50-477C37738808}" type="presParOf" srcId="{C10E26F4-D41F-4BEC-B7F5-81E8F2AF59DF}" destId="{B67EA8CF-CC18-40FB-A34B-CEA3C3FB66F8}" srcOrd="2" destOrd="0" presId="urn:microsoft.com/office/officeart/2005/8/layout/vList4"/>
    <dgm:cxn modelId="{A2C068D9-2B8B-4A1B-BBBB-2A994CB68D41}" type="presParOf" srcId="{4A83D046-DF3A-476F-8CCD-15538745C99C}" destId="{BCA48C5C-3260-4922-B02A-6153F5469D7F}" srcOrd="1" destOrd="0" presId="urn:microsoft.com/office/officeart/2005/8/layout/vList4"/>
    <dgm:cxn modelId="{3240FCE2-3A2F-4963-B45D-B69B29E5BD72}" type="presParOf" srcId="{4A83D046-DF3A-476F-8CCD-15538745C99C}" destId="{E9633EF1-2911-4F7D-A7D1-D4521073B682}" srcOrd="2" destOrd="0" presId="urn:microsoft.com/office/officeart/2005/8/layout/vList4"/>
    <dgm:cxn modelId="{7389C601-2109-48C3-ABDE-DFEDA90C395E}" type="presParOf" srcId="{E9633EF1-2911-4F7D-A7D1-D4521073B682}" destId="{953865F3-B482-4C3E-9FBE-8BA288939CD4}" srcOrd="0" destOrd="0" presId="urn:microsoft.com/office/officeart/2005/8/layout/vList4"/>
    <dgm:cxn modelId="{71F3A409-4866-4761-9233-B7851791C5C9}" type="presParOf" srcId="{E9633EF1-2911-4F7D-A7D1-D4521073B682}" destId="{0A6FFA26-BF7D-4D98-BEAD-FE2F484DEC4B}" srcOrd="1" destOrd="0" presId="urn:microsoft.com/office/officeart/2005/8/layout/vList4"/>
    <dgm:cxn modelId="{E64374DD-8CF7-4547-86EE-47CFE8DC437C}" type="presParOf" srcId="{E9633EF1-2911-4F7D-A7D1-D4521073B682}" destId="{14723EC3-4212-43DA-93EB-64A88739401B}" srcOrd="2" destOrd="0" presId="urn:microsoft.com/office/officeart/2005/8/layout/vList4"/>
    <dgm:cxn modelId="{843C3AA5-6BC1-4FDD-B9EA-BABFAB6C9ED6}" type="presParOf" srcId="{4A83D046-DF3A-476F-8CCD-15538745C99C}" destId="{34BDF857-5BF4-4781-B15F-4BEF7EDE224B}" srcOrd="3" destOrd="0" presId="urn:microsoft.com/office/officeart/2005/8/layout/vList4"/>
    <dgm:cxn modelId="{BCAD8738-7E5C-4D52-9CD5-37D667AF7E46}" type="presParOf" srcId="{4A83D046-DF3A-476F-8CCD-15538745C99C}" destId="{CE9A814C-E4AD-49E4-AAFE-D6478C83199F}" srcOrd="4" destOrd="0" presId="urn:microsoft.com/office/officeart/2005/8/layout/vList4"/>
    <dgm:cxn modelId="{2385B665-8EF3-4399-8BAB-28AA0B9E762E}" type="presParOf" srcId="{CE9A814C-E4AD-49E4-AAFE-D6478C83199F}" destId="{5D45DF91-808D-472D-8479-7A3334D97593}" srcOrd="0" destOrd="0" presId="urn:microsoft.com/office/officeart/2005/8/layout/vList4"/>
    <dgm:cxn modelId="{844AA3EC-5A14-4BE7-9801-ECFDD2A3EDAD}" type="presParOf" srcId="{CE9A814C-E4AD-49E4-AAFE-D6478C83199F}" destId="{54F37125-E4DE-4F1D-8FF6-77803C218B7A}" srcOrd="1" destOrd="0" presId="urn:microsoft.com/office/officeart/2005/8/layout/vList4"/>
    <dgm:cxn modelId="{EB82A75E-4324-4DD2-93DF-0893BACC3EDC}" type="presParOf" srcId="{CE9A814C-E4AD-49E4-AAFE-D6478C83199F}" destId="{29829E43-CCC4-4A9D-9AD5-749B70D08E96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51FE39-A95F-4333-A7DA-FB6B8AD1356D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4AF1DCB-09A2-4490-B3C9-7DFFF9CC30FB}">
      <dgm:prSet phldrT="[Szöveg]" custT="1"/>
      <dgm:spPr>
        <a:solidFill>
          <a:srgbClr val="A29061"/>
        </a:solidFill>
      </dgm:spPr>
      <dgm:t>
        <a:bodyPr/>
        <a:lstStyle/>
        <a:p>
          <a:r>
            <a:rPr lang="hu-HU" sz="1800" dirty="0" smtClean="0"/>
            <a:t>Határátkelőhelyek</a:t>
          </a:r>
          <a:r>
            <a:rPr lang="hu-HU" sz="1700" dirty="0" smtClean="0"/>
            <a:t> áteresztő-képességének fejlesztése</a:t>
          </a:r>
          <a:endParaRPr lang="hu-HU" sz="1700" dirty="0"/>
        </a:p>
      </dgm:t>
    </dgm:pt>
    <dgm:pt modelId="{F75E0EB9-8D4E-404B-BCA6-18406DCE0A44}" type="parTrans" cxnId="{DF1E9755-CC94-43DA-9599-0009B6975A9A}">
      <dgm:prSet/>
      <dgm:spPr/>
      <dgm:t>
        <a:bodyPr/>
        <a:lstStyle/>
        <a:p>
          <a:endParaRPr lang="hu-HU"/>
        </a:p>
      </dgm:t>
    </dgm:pt>
    <dgm:pt modelId="{16DD2306-8F30-4645-B0F1-C50478C8489E}" type="sibTrans" cxnId="{DF1E9755-CC94-43DA-9599-0009B6975A9A}">
      <dgm:prSet/>
      <dgm:spPr/>
      <dgm:t>
        <a:bodyPr/>
        <a:lstStyle/>
        <a:p>
          <a:endParaRPr lang="hu-HU"/>
        </a:p>
      </dgm:t>
    </dgm:pt>
    <dgm:pt modelId="{CA1228A9-FBFE-42C4-A516-B07280283ACD}">
      <dgm:prSet phldrT="[Szöveg]" custT="1"/>
      <dgm:spPr>
        <a:solidFill>
          <a:srgbClr val="A29061"/>
        </a:solidFill>
      </dgm:spPr>
      <dgm:t>
        <a:bodyPr/>
        <a:lstStyle/>
        <a:p>
          <a:r>
            <a:rPr lang="hu-HU" sz="1800" dirty="0" smtClean="0"/>
            <a:t>Kockázatelemzés</a:t>
          </a:r>
          <a:r>
            <a:rPr lang="hu-HU" sz="2000" dirty="0" smtClean="0"/>
            <a:t> és nemzeti helyzetkép</a:t>
          </a:r>
          <a:endParaRPr lang="hu-HU" sz="2000" dirty="0"/>
        </a:p>
      </dgm:t>
    </dgm:pt>
    <dgm:pt modelId="{D528B48A-DDD4-446C-8DB8-A5751051EA6B}" type="parTrans" cxnId="{23546FDE-5DB8-4783-AF13-76B64BEA2E28}">
      <dgm:prSet/>
      <dgm:spPr/>
      <dgm:t>
        <a:bodyPr/>
        <a:lstStyle/>
        <a:p>
          <a:endParaRPr lang="hu-HU"/>
        </a:p>
      </dgm:t>
    </dgm:pt>
    <dgm:pt modelId="{AD967002-0B25-4492-AE30-F6FC9151D101}" type="sibTrans" cxnId="{23546FDE-5DB8-4783-AF13-76B64BEA2E28}">
      <dgm:prSet/>
      <dgm:spPr/>
      <dgm:t>
        <a:bodyPr/>
        <a:lstStyle/>
        <a:p>
          <a:endParaRPr lang="hu-HU"/>
        </a:p>
      </dgm:t>
    </dgm:pt>
    <dgm:pt modelId="{E1DADE50-752B-4546-9565-B7CF48C6812E}">
      <dgm:prSet phldrT="[Szöveg]" custT="1"/>
      <dgm:spPr>
        <a:solidFill>
          <a:srgbClr val="A29061"/>
        </a:solidFill>
      </dgm:spPr>
      <dgm:t>
        <a:bodyPr/>
        <a:lstStyle/>
        <a:p>
          <a:r>
            <a:rPr lang="hu-HU" sz="1600" dirty="0" smtClean="0"/>
            <a:t>Nagy </a:t>
          </a:r>
          <a:r>
            <a:rPr lang="hu-HU" sz="1800" dirty="0" smtClean="0"/>
            <a:t>léptékű</a:t>
          </a:r>
          <a:r>
            <a:rPr lang="hu-HU" sz="1600" dirty="0" smtClean="0"/>
            <a:t> IT fejlesztések</a:t>
          </a:r>
          <a:endParaRPr lang="hu-HU" sz="1600" dirty="0"/>
        </a:p>
      </dgm:t>
    </dgm:pt>
    <dgm:pt modelId="{630B2683-25C3-46FF-A10C-C3391A501DFC}" type="parTrans" cxnId="{317E2CDD-3907-4E18-B2EC-11709C5171A3}">
      <dgm:prSet/>
      <dgm:spPr/>
      <dgm:t>
        <a:bodyPr/>
        <a:lstStyle/>
        <a:p>
          <a:endParaRPr lang="hu-HU"/>
        </a:p>
      </dgm:t>
    </dgm:pt>
    <dgm:pt modelId="{4AA96B2E-04BC-47CC-AF9D-CA5121034D8D}" type="sibTrans" cxnId="{317E2CDD-3907-4E18-B2EC-11709C5171A3}">
      <dgm:prSet/>
      <dgm:spPr/>
      <dgm:t>
        <a:bodyPr/>
        <a:lstStyle/>
        <a:p>
          <a:endParaRPr lang="hu-HU"/>
        </a:p>
      </dgm:t>
    </dgm:pt>
    <dgm:pt modelId="{371CF4A3-4C67-44A7-828B-E81EDBA34A26}">
      <dgm:prSet phldrT="[Szöveg]" custT="1"/>
      <dgm:spPr>
        <a:solidFill>
          <a:srgbClr val="A29061"/>
        </a:solidFill>
      </dgm:spPr>
      <dgm:t>
        <a:bodyPr/>
        <a:lstStyle/>
        <a:p>
          <a:r>
            <a:rPr lang="hu-HU" sz="1400" dirty="0" smtClean="0"/>
            <a:t>Schengeni Információs Rendszer (SIS II.) és kapcsolódó nemzeti IT rendszerek fejlesztése</a:t>
          </a:r>
          <a:endParaRPr lang="hu-HU" sz="1400" dirty="0"/>
        </a:p>
      </dgm:t>
    </dgm:pt>
    <dgm:pt modelId="{2F5019F3-4A3F-4FCA-9E6B-A2CADF32CE23}" type="sibTrans" cxnId="{C629D0B8-2702-4B64-95DF-B238EC38EACB}">
      <dgm:prSet/>
      <dgm:spPr/>
      <dgm:t>
        <a:bodyPr/>
        <a:lstStyle/>
        <a:p>
          <a:endParaRPr lang="hu-HU"/>
        </a:p>
      </dgm:t>
    </dgm:pt>
    <dgm:pt modelId="{CC70C64F-5E23-4925-AF91-ADCBC4526F5A}" type="parTrans" cxnId="{C629D0B8-2702-4B64-95DF-B238EC38EACB}">
      <dgm:prSet/>
      <dgm:spPr/>
      <dgm:t>
        <a:bodyPr/>
        <a:lstStyle/>
        <a:p>
          <a:endParaRPr lang="hu-HU"/>
        </a:p>
      </dgm:t>
    </dgm:pt>
    <dgm:pt modelId="{0B900E33-5E51-4D9E-AF6B-9D766662ED59}">
      <dgm:prSet phldrT="[Szöveg]"/>
      <dgm:spPr>
        <a:solidFill>
          <a:srgbClr val="A29061"/>
        </a:solidFill>
      </dgm:spPr>
      <dgm:t>
        <a:bodyPr/>
        <a:lstStyle/>
        <a:p>
          <a:r>
            <a:rPr lang="hu-HU" sz="1600" dirty="0" smtClean="0"/>
            <a:t>A határellenőrzést támogató kockázatelemzési modellek kidolgozása</a:t>
          </a:r>
          <a:endParaRPr lang="hu-HU" sz="1600" dirty="0"/>
        </a:p>
      </dgm:t>
    </dgm:pt>
    <dgm:pt modelId="{B5EC3ED3-A34C-47AD-BDD8-9888178D7994}" type="sibTrans" cxnId="{A04D3153-B1ED-432C-9D8E-90FA7ED960D4}">
      <dgm:prSet/>
      <dgm:spPr/>
      <dgm:t>
        <a:bodyPr/>
        <a:lstStyle/>
        <a:p>
          <a:endParaRPr lang="hu-HU"/>
        </a:p>
      </dgm:t>
    </dgm:pt>
    <dgm:pt modelId="{2249A55D-1044-4408-920F-7C2DB9218026}" type="parTrans" cxnId="{A04D3153-B1ED-432C-9D8E-90FA7ED960D4}">
      <dgm:prSet/>
      <dgm:spPr/>
      <dgm:t>
        <a:bodyPr/>
        <a:lstStyle/>
        <a:p>
          <a:endParaRPr lang="hu-HU"/>
        </a:p>
      </dgm:t>
    </dgm:pt>
    <dgm:pt modelId="{91233272-F455-435B-BFC8-D2D63CD118D6}">
      <dgm:prSet phldrT="[Szöveg]"/>
      <dgm:spPr>
        <a:solidFill>
          <a:srgbClr val="A29061"/>
        </a:solidFill>
      </dgm:spPr>
      <dgm:t>
        <a:bodyPr/>
        <a:lstStyle/>
        <a:p>
          <a:r>
            <a:rPr lang="hu-HU" sz="1600" dirty="0" smtClean="0"/>
            <a:t>Európai Határőrizeti Rendszer (EUROSUR) nemzeti elemeinek fejlesztése</a:t>
          </a:r>
          <a:endParaRPr lang="hu-HU" sz="1600" dirty="0"/>
        </a:p>
      </dgm:t>
    </dgm:pt>
    <dgm:pt modelId="{E376C2F1-3546-44A7-A2C7-C8B6653107F8}" type="sibTrans" cxnId="{8CED6F7C-99D4-4613-94AD-ECAD26C90FCD}">
      <dgm:prSet/>
      <dgm:spPr/>
      <dgm:t>
        <a:bodyPr/>
        <a:lstStyle/>
        <a:p>
          <a:endParaRPr lang="hu-HU"/>
        </a:p>
      </dgm:t>
    </dgm:pt>
    <dgm:pt modelId="{4ED0BE0C-8FA7-4BB4-8AAA-0A7BCDC570FA}" type="parTrans" cxnId="{8CED6F7C-99D4-4613-94AD-ECAD26C90FCD}">
      <dgm:prSet/>
      <dgm:spPr/>
      <dgm:t>
        <a:bodyPr/>
        <a:lstStyle/>
        <a:p>
          <a:endParaRPr lang="hu-HU"/>
        </a:p>
      </dgm:t>
    </dgm:pt>
    <dgm:pt modelId="{BE0BC6DE-D15A-4549-9936-48F23C57F24B}">
      <dgm:prSet phldrT="[Szöveg]" custT="1"/>
      <dgm:spPr>
        <a:solidFill>
          <a:srgbClr val="A29061"/>
        </a:solidFill>
      </dgm:spPr>
      <dgm:t>
        <a:bodyPr/>
        <a:lstStyle/>
        <a:p>
          <a:r>
            <a:rPr lang="hu-HU" sz="1400" dirty="0" smtClean="0"/>
            <a:t>Fejlesztések tervezése (Záhony, Kübekháza)</a:t>
          </a:r>
          <a:endParaRPr lang="hu-HU" sz="1400" dirty="0"/>
        </a:p>
      </dgm:t>
    </dgm:pt>
    <dgm:pt modelId="{968AC234-5E62-46BA-9669-27C056C1D053}" type="sibTrans" cxnId="{0A052361-CA1A-42D2-B755-08959D0FE80F}">
      <dgm:prSet/>
      <dgm:spPr/>
      <dgm:t>
        <a:bodyPr/>
        <a:lstStyle/>
        <a:p>
          <a:endParaRPr lang="hu-HU"/>
        </a:p>
      </dgm:t>
    </dgm:pt>
    <dgm:pt modelId="{FC53EA96-2A96-4D26-9B61-44B704981704}" type="parTrans" cxnId="{0A052361-CA1A-42D2-B755-08959D0FE80F}">
      <dgm:prSet/>
      <dgm:spPr/>
      <dgm:t>
        <a:bodyPr/>
        <a:lstStyle/>
        <a:p>
          <a:endParaRPr lang="hu-HU"/>
        </a:p>
      </dgm:t>
    </dgm:pt>
    <dgm:pt modelId="{5F66A759-3C82-4360-9E7F-FB9E0ECB0D40}">
      <dgm:prSet phldrT="[Szöveg]" custT="1"/>
      <dgm:spPr>
        <a:solidFill>
          <a:srgbClr val="A29061"/>
        </a:solidFill>
      </dgm:spPr>
      <dgm:t>
        <a:bodyPr/>
        <a:lstStyle/>
        <a:p>
          <a:r>
            <a:rPr lang="hu-HU" sz="1400" dirty="0" smtClean="0"/>
            <a:t>Infrastrukturális fejlesztések (Röszke, Tompa)</a:t>
          </a:r>
          <a:endParaRPr lang="hu-HU" sz="1400" dirty="0"/>
        </a:p>
      </dgm:t>
    </dgm:pt>
    <dgm:pt modelId="{8B018DE9-F390-4580-A922-673CA95314CD}" type="sibTrans" cxnId="{9EB6880D-D923-4E18-B433-3DD4074532AC}">
      <dgm:prSet/>
      <dgm:spPr/>
      <dgm:t>
        <a:bodyPr/>
        <a:lstStyle/>
        <a:p>
          <a:endParaRPr lang="hu-HU"/>
        </a:p>
      </dgm:t>
    </dgm:pt>
    <dgm:pt modelId="{524C7BFA-AB30-4CB8-9E91-7D97DFDC2CB4}" type="parTrans" cxnId="{9EB6880D-D923-4E18-B433-3DD4074532AC}">
      <dgm:prSet/>
      <dgm:spPr/>
      <dgm:t>
        <a:bodyPr/>
        <a:lstStyle/>
        <a:p>
          <a:endParaRPr lang="hu-HU"/>
        </a:p>
      </dgm:t>
    </dgm:pt>
    <dgm:pt modelId="{F241FA51-EF7F-4BD0-8F66-5AF51E9D4DCC}">
      <dgm:prSet phldrT="[Szöveg]"/>
      <dgm:spPr>
        <a:solidFill>
          <a:srgbClr val="A29061"/>
        </a:solidFill>
      </dgm:spPr>
      <dgm:t>
        <a:bodyPr/>
        <a:lstStyle/>
        <a:p>
          <a:endParaRPr lang="hu-HU" sz="1200" dirty="0"/>
        </a:p>
      </dgm:t>
    </dgm:pt>
    <dgm:pt modelId="{96B2D64C-F7A1-46A6-BFFF-568476978AD1}" type="parTrans" cxnId="{9E5CA6D8-6E11-45A5-9646-DB2BDB671BD1}">
      <dgm:prSet/>
      <dgm:spPr/>
      <dgm:t>
        <a:bodyPr/>
        <a:lstStyle/>
        <a:p>
          <a:endParaRPr lang="hu-HU"/>
        </a:p>
      </dgm:t>
    </dgm:pt>
    <dgm:pt modelId="{C8FC7A29-8494-4230-9006-0E3E911CDA59}" type="sibTrans" cxnId="{9E5CA6D8-6E11-45A5-9646-DB2BDB671BD1}">
      <dgm:prSet/>
      <dgm:spPr/>
      <dgm:t>
        <a:bodyPr/>
        <a:lstStyle/>
        <a:p>
          <a:endParaRPr lang="hu-HU"/>
        </a:p>
      </dgm:t>
    </dgm:pt>
    <dgm:pt modelId="{0AD0BC3E-C52F-45A3-9A07-D1D79367207D}">
      <dgm:prSet phldrT="[Szöveg]" custT="1"/>
      <dgm:spPr>
        <a:solidFill>
          <a:srgbClr val="A29061"/>
        </a:solidFill>
      </dgm:spPr>
      <dgm:t>
        <a:bodyPr/>
        <a:lstStyle/>
        <a:p>
          <a:r>
            <a:rPr lang="hu-HU" sz="1400" dirty="0" smtClean="0"/>
            <a:t>Útlevélkezelői végponti eszközök és automatizált határátléptető rendszerek telepítése</a:t>
          </a:r>
          <a:endParaRPr lang="hu-HU" sz="1400" dirty="0"/>
        </a:p>
      </dgm:t>
    </dgm:pt>
    <dgm:pt modelId="{A1DE5F9A-C8D4-4925-B96F-BB5380EBEB50}" type="parTrans" cxnId="{0B002F04-B61F-4893-8E02-029DD23C34A7}">
      <dgm:prSet/>
      <dgm:spPr/>
      <dgm:t>
        <a:bodyPr/>
        <a:lstStyle/>
        <a:p>
          <a:endParaRPr lang="hu-HU"/>
        </a:p>
      </dgm:t>
    </dgm:pt>
    <dgm:pt modelId="{64EBB3A2-D928-451B-9E2F-E910E203ABB4}" type="sibTrans" cxnId="{0B002F04-B61F-4893-8E02-029DD23C34A7}">
      <dgm:prSet/>
      <dgm:spPr/>
      <dgm:t>
        <a:bodyPr/>
        <a:lstStyle/>
        <a:p>
          <a:endParaRPr lang="hu-HU"/>
        </a:p>
      </dgm:t>
    </dgm:pt>
    <dgm:pt modelId="{B38343F4-3295-442D-860E-2DCED1829A16}">
      <dgm:prSet phldrT="[Szöveg]" custT="1"/>
      <dgm:spPr>
        <a:solidFill>
          <a:srgbClr val="A29061"/>
        </a:solidFill>
      </dgm:spPr>
      <dgm:t>
        <a:bodyPr/>
        <a:lstStyle/>
        <a:p>
          <a:r>
            <a:rPr lang="hu-HU" sz="1400" dirty="0" smtClean="0"/>
            <a:t>Európai Határregisztrációs Rendszer (EES) és Európai </a:t>
          </a:r>
          <a:r>
            <a:rPr lang="hu-HU" sz="1400" dirty="0" err="1" smtClean="0"/>
            <a:t>Utasinformációs</a:t>
          </a:r>
          <a:r>
            <a:rPr lang="hu-HU" sz="1400" dirty="0" smtClean="0"/>
            <a:t> és Engedélyezési Rendszer (ETIAS) nemzeti elemeinek kialakítása</a:t>
          </a:r>
          <a:endParaRPr lang="hu-HU" sz="1400" dirty="0"/>
        </a:p>
      </dgm:t>
    </dgm:pt>
    <dgm:pt modelId="{91BC3956-0BBB-4BDA-BCDF-B59426F2F62D}" type="parTrans" cxnId="{EBFEF88D-B002-4AAA-A0CD-BC1B49965F8F}">
      <dgm:prSet/>
      <dgm:spPr/>
      <dgm:t>
        <a:bodyPr/>
        <a:lstStyle/>
        <a:p>
          <a:endParaRPr lang="hu-HU"/>
        </a:p>
      </dgm:t>
    </dgm:pt>
    <dgm:pt modelId="{1A275325-54F5-465F-AFCE-56D8B6FB9F64}" type="sibTrans" cxnId="{EBFEF88D-B002-4AAA-A0CD-BC1B49965F8F}">
      <dgm:prSet/>
      <dgm:spPr/>
      <dgm:t>
        <a:bodyPr/>
        <a:lstStyle/>
        <a:p>
          <a:endParaRPr lang="hu-HU"/>
        </a:p>
      </dgm:t>
    </dgm:pt>
    <dgm:pt modelId="{4A83D046-DF3A-476F-8CCD-15538745C99C}" type="pres">
      <dgm:prSet presAssocID="{1A51FE39-A95F-4333-A7DA-FB6B8AD135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10E26F4-D41F-4BEC-B7F5-81E8F2AF59DF}" type="pres">
      <dgm:prSet presAssocID="{54AF1DCB-09A2-4490-B3C9-7DFFF9CC30FB}" presName="comp" presStyleCnt="0"/>
      <dgm:spPr/>
    </dgm:pt>
    <dgm:pt modelId="{ED042FBC-DA24-4276-823C-0325A6BDE991}" type="pres">
      <dgm:prSet presAssocID="{54AF1DCB-09A2-4490-B3C9-7DFFF9CC30FB}" presName="box" presStyleLbl="node1" presStyleIdx="0" presStyleCnt="3"/>
      <dgm:spPr/>
      <dgm:t>
        <a:bodyPr/>
        <a:lstStyle/>
        <a:p>
          <a:endParaRPr lang="hu-HU"/>
        </a:p>
      </dgm:t>
    </dgm:pt>
    <dgm:pt modelId="{A0CAA209-04FC-4626-AA5D-9655B3096E57}" type="pres">
      <dgm:prSet presAssocID="{54AF1DCB-09A2-4490-B3C9-7DFFF9CC30FB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67EA8CF-CC18-40FB-A34B-CEA3C3FB66F8}" type="pres">
      <dgm:prSet presAssocID="{54AF1DCB-09A2-4490-B3C9-7DFFF9CC30F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CA48C5C-3260-4922-B02A-6153F5469D7F}" type="pres">
      <dgm:prSet presAssocID="{16DD2306-8F30-4645-B0F1-C50478C8489E}" presName="spacer" presStyleCnt="0"/>
      <dgm:spPr/>
    </dgm:pt>
    <dgm:pt modelId="{E9633EF1-2911-4F7D-A7D1-D4521073B682}" type="pres">
      <dgm:prSet presAssocID="{CA1228A9-FBFE-42C4-A516-B07280283ACD}" presName="comp" presStyleCnt="0"/>
      <dgm:spPr/>
    </dgm:pt>
    <dgm:pt modelId="{953865F3-B482-4C3E-9FBE-8BA288939CD4}" type="pres">
      <dgm:prSet presAssocID="{CA1228A9-FBFE-42C4-A516-B07280283ACD}" presName="box" presStyleLbl="node1" presStyleIdx="1" presStyleCnt="3"/>
      <dgm:spPr/>
      <dgm:t>
        <a:bodyPr/>
        <a:lstStyle/>
        <a:p>
          <a:endParaRPr lang="hu-HU"/>
        </a:p>
      </dgm:t>
    </dgm:pt>
    <dgm:pt modelId="{0A6FFA26-BF7D-4D98-BEAD-FE2F484DEC4B}" type="pres">
      <dgm:prSet presAssocID="{CA1228A9-FBFE-42C4-A516-B07280283ACD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4723EC3-4212-43DA-93EB-64A88739401B}" type="pres">
      <dgm:prSet presAssocID="{CA1228A9-FBFE-42C4-A516-B07280283AC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BDF857-5BF4-4781-B15F-4BEF7EDE224B}" type="pres">
      <dgm:prSet presAssocID="{AD967002-0B25-4492-AE30-F6FC9151D101}" presName="spacer" presStyleCnt="0"/>
      <dgm:spPr/>
    </dgm:pt>
    <dgm:pt modelId="{CE9A814C-E4AD-49E4-AAFE-D6478C83199F}" type="pres">
      <dgm:prSet presAssocID="{E1DADE50-752B-4546-9565-B7CF48C6812E}" presName="comp" presStyleCnt="0"/>
      <dgm:spPr/>
    </dgm:pt>
    <dgm:pt modelId="{5D45DF91-808D-472D-8479-7A3334D97593}" type="pres">
      <dgm:prSet presAssocID="{E1DADE50-752B-4546-9565-B7CF48C6812E}" presName="box" presStyleLbl="node1" presStyleIdx="2" presStyleCnt="3"/>
      <dgm:spPr/>
      <dgm:t>
        <a:bodyPr/>
        <a:lstStyle/>
        <a:p>
          <a:endParaRPr lang="hu-HU"/>
        </a:p>
      </dgm:t>
    </dgm:pt>
    <dgm:pt modelId="{54F37125-E4DE-4F1D-8FF6-77803C218B7A}" type="pres">
      <dgm:prSet presAssocID="{E1DADE50-752B-4546-9565-B7CF48C6812E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9829E43-CCC4-4A9D-9AD5-749B70D08E96}" type="pres">
      <dgm:prSet presAssocID="{E1DADE50-752B-4546-9565-B7CF48C6812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184F438-72B0-418D-87D1-686D8AF9019A}" type="presOf" srcId="{1A51FE39-A95F-4333-A7DA-FB6B8AD1356D}" destId="{4A83D046-DF3A-476F-8CCD-15538745C99C}" srcOrd="0" destOrd="0" presId="urn:microsoft.com/office/officeart/2005/8/layout/vList4"/>
    <dgm:cxn modelId="{C629D0B8-2702-4B64-95DF-B238EC38EACB}" srcId="{E1DADE50-752B-4546-9565-B7CF48C6812E}" destId="{371CF4A3-4C67-44A7-828B-E81EDBA34A26}" srcOrd="0" destOrd="0" parTransId="{CC70C64F-5E23-4925-AF91-ADCBC4526F5A}" sibTransId="{2F5019F3-4A3F-4FCA-9E6B-A2CADF32CE23}"/>
    <dgm:cxn modelId="{71C51416-D863-4215-93DF-D6EF93DB26E2}" type="presOf" srcId="{B38343F4-3295-442D-860E-2DCED1829A16}" destId="{29829E43-CCC4-4A9D-9AD5-749B70D08E96}" srcOrd="1" destOrd="2" presId="urn:microsoft.com/office/officeart/2005/8/layout/vList4"/>
    <dgm:cxn modelId="{A5B77769-1FB1-40F1-9232-1C0E6AEA2D1F}" type="presOf" srcId="{0AD0BC3E-C52F-45A3-9A07-D1D79367207D}" destId="{ED042FBC-DA24-4276-823C-0325A6BDE991}" srcOrd="0" destOrd="3" presId="urn:microsoft.com/office/officeart/2005/8/layout/vList4"/>
    <dgm:cxn modelId="{DF1E9755-CC94-43DA-9599-0009B6975A9A}" srcId="{1A51FE39-A95F-4333-A7DA-FB6B8AD1356D}" destId="{54AF1DCB-09A2-4490-B3C9-7DFFF9CC30FB}" srcOrd="0" destOrd="0" parTransId="{F75E0EB9-8D4E-404B-BCA6-18406DCE0A44}" sibTransId="{16DD2306-8F30-4645-B0F1-C50478C8489E}"/>
    <dgm:cxn modelId="{7FABA056-3890-4A05-AA3D-858C72706F10}" type="presOf" srcId="{F241FA51-EF7F-4BD0-8F66-5AF51E9D4DCC}" destId="{29829E43-CCC4-4A9D-9AD5-749B70D08E96}" srcOrd="1" destOrd="3" presId="urn:microsoft.com/office/officeart/2005/8/layout/vList4"/>
    <dgm:cxn modelId="{DE233DA5-248B-44DA-865E-1E98CE08C7A5}" type="presOf" srcId="{CA1228A9-FBFE-42C4-A516-B07280283ACD}" destId="{953865F3-B482-4C3E-9FBE-8BA288939CD4}" srcOrd="0" destOrd="0" presId="urn:microsoft.com/office/officeart/2005/8/layout/vList4"/>
    <dgm:cxn modelId="{317E2CDD-3907-4E18-B2EC-11709C5171A3}" srcId="{1A51FE39-A95F-4333-A7DA-FB6B8AD1356D}" destId="{E1DADE50-752B-4546-9565-B7CF48C6812E}" srcOrd="2" destOrd="0" parTransId="{630B2683-25C3-46FF-A10C-C3391A501DFC}" sibTransId="{4AA96B2E-04BC-47CC-AF9D-CA5121034D8D}"/>
    <dgm:cxn modelId="{28FA2B42-5225-4013-A14F-674A449C85F7}" type="presOf" srcId="{0AD0BC3E-C52F-45A3-9A07-D1D79367207D}" destId="{B67EA8CF-CC18-40FB-A34B-CEA3C3FB66F8}" srcOrd="1" destOrd="3" presId="urn:microsoft.com/office/officeart/2005/8/layout/vList4"/>
    <dgm:cxn modelId="{9EE0DFBD-D461-4AC1-BA21-7CDB976E3506}" type="presOf" srcId="{371CF4A3-4C67-44A7-828B-E81EDBA34A26}" destId="{29829E43-CCC4-4A9D-9AD5-749B70D08E96}" srcOrd="1" destOrd="1" presId="urn:microsoft.com/office/officeart/2005/8/layout/vList4"/>
    <dgm:cxn modelId="{3918177D-7AAE-4FD0-88B4-56C208182CD9}" type="presOf" srcId="{F241FA51-EF7F-4BD0-8F66-5AF51E9D4DCC}" destId="{5D45DF91-808D-472D-8479-7A3334D97593}" srcOrd="0" destOrd="3" presId="urn:microsoft.com/office/officeart/2005/8/layout/vList4"/>
    <dgm:cxn modelId="{238984D2-ADB4-40ED-9961-F17DBD3DE603}" type="presOf" srcId="{0B900E33-5E51-4D9E-AF6B-9D766662ED59}" destId="{14723EC3-4212-43DA-93EB-64A88739401B}" srcOrd="1" destOrd="2" presId="urn:microsoft.com/office/officeart/2005/8/layout/vList4"/>
    <dgm:cxn modelId="{9EB6880D-D923-4E18-B433-3DD4074532AC}" srcId="{54AF1DCB-09A2-4490-B3C9-7DFFF9CC30FB}" destId="{5F66A759-3C82-4360-9E7F-FB9E0ECB0D40}" srcOrd="0" destOrd="0" parTransId="{524C7BFA-AB30-4CB8-9E91-7D97DFDC2CB4}" sibTransId="{8B018DE9-F390-4580-A922-673CA95314CD}"/>
    <dgm:cxn modelId="{4315FA5B-F0F3-4075-880D-5F2C0A5BBB95}" type="presOf" srcId="{54AF1DCB-09A2-4490-B3C9-7DFFF9CC30FB}" destId="{B67EA8CF-CC18-40FB-A34B-CEA3C3FB66F8}" srcOrd="1" destOrd="0" presId="urn:microsoft.com/office/officeart/2005/8/layout/vList4"/>
    <dgm:cxn modelId="{8CED6F7C-99D4-4613-94AD-ECAD26C90FCD}" srcId="{CA1228A9-FBFE-42C4-A516-B07280283ACD}" destId="{91233272-F455-435B-BFC8-D2D63CD118D6}" srcOrd="0" destOrd="0" parTransId="{4ED0BE0C-8FA7-4BB4-8AAA-0A7BCDC570FA}" sibTransId="{E376C2F1-3546-44A7-A2C7-C8B6653107F8}"/>
    <dgm:cxn modelId="{591995A7-7D65-459F-8E20-4E84C5E76433}" type="presOf" srcId="{E1DADE50-752B-4546-9565-B7CF48C6812E}" destId="{29829E43-CCC4-4A9D-9AD5-749B70D08E96}" srcOrd="1" destOrd="0" presId="urn:microsoft.com/office/officeart/2005/8/layout/vList4"/>
    <dgm:cxn modelId="{90AFEC6A-5BD2-4482-9C45-54654F1B52F3}" type="presOf" srcId="{B38343F4-3295-442D-860E-2DCED1829A16}" destId="{5D45DF91-808D-472D-8479-7A3334D97593}" srcOrd="0" destOrd="2" presId="urn:microsoft.com/office/officeart/2005/8/layout/vList4"/>
    <dgm:cxn modelId="{9883D537-504A-42AD-841D-DC49F75A63F6}" type="presOf" srcId="{5F66A759-3C82-4360-9E7F-FB9E0ECB0D40}" destId="{B67EA8CF-CC18-40FB-A34B-CEA3C3FB66F8}" srcOrd="1" destOrd="1" presId="urn:microsoft.com/office/officeart/2005/8/layout/vList4"/>
    <dgm:cxn modelId="{23546FDE-5DB8-4783-AF13-76B64BEA2E28}" srcId="{1A51FE39-A95F-4333-A7DA-FB6B8AD1356D}" destId="{CA1228A9-FBFE-42C4-A516-B07280283ACD}" srcOrd="1" destOrd="0" parTransId="{D528B48A-DDD4-446C-8DB8-A5751051EA6B}" sibTransId="{AD967002-0B25-4492-AE30-F6FC9151D101}"/>
    <dgm:cxn modelId="{86BE1486-9B68-447E-8AC0-7F5F45023262}" type="presOf" srcId="{54AF1DCB-09A2-4490-B3C9-7DFFF9CC30FB}" destId="{ED042FBC-DA24-4276-823C-0325A6BDE991}" srcOrd="0" destOrd="0" presId="urn:microsoft.com/office/officeart/2005/8/layout/vList4"/>
    <dgm:cxn modelId="{3027A4A4-5B3F-4FC5-A7D9-6CBBCF3BD3AE}" type="presOf" srcId="{91233272-F455-435B-BFC8-D2D63CD118D6}" destId="{953865F3-B482-4C3E-9FBE-8BA288939CD4}" srcOrd="0" destOrd="1" presId="urn:microsoft.com/office/officeart/2005/8/layout/vList4"/>
    <dgm:cxn modelId="{D04BEA32-CC36-4EF9-9AD8-BAA5A41B77FB}" type="presOf" srcId="{0B900E33-5E51-4D9E-AF6B-9D766662ED59}" destId="{953865F3-B482-4C3E-9FBE-8BA288939CD4}" srcOrd="0" destOrd="2" presId="urn:microsoft.com/office/officeart/2005/8/layout/vList4"/>
    <dgm:cxn modelId="{0B002F04-B61F-4893-8E02-029DD23C34A7}" srcId="{54AF1DCB-09A2-4490-B3C9-7DFFF9CC30FB}" destId="{0AD0BC3E-C52F-45A3-9A07-D1D79367207D}" srcOrd="2" destOrd="0" parTransId="{A1DE5F9A-C8D4-4925-B96F-BB5380EBEB50}" sibTransId="{64EBB3A2-D928-451B-9E2F-E910E203ABB4}"/>
    <dgm:cxn modelId="{9E5CA6D8-6E11-45A5-9646-DB2BDB671BD1}" srcId="{E1DADE50-752B-4546-9565-B7CF48C6812E}" destId="{F241FA51-EF7F-4BD0-8F66-5AF51E9D4DCC}" srcOrd="2" destOrd="0" parTransId="{96B2D64C-F7A1-46A6-BFFF-568476978AD1}" sibTransId="{C8FC7A29-8494-4230-9006-0E3E911CDA59}"/>
    <dgm:cxn modelId="{9DDD0D05-FF43-4D6E-9A83-770286190D5A}" type="presOf" srcId="{5F66A759-3C82-4360-9E7F-FB9E0ECB0D40}" destId="{ED042FBC-DA24-4276-823C-0325A6BDE991}" srcOrd="0" destOrd="1" presId="urn:microsoft.com/office/officeart/2005/8/layout/vList4"/>
    <dgm:cxn modelId="{8BAA1F02-A331-49D0-A3D3-0701C2843152}" type="presOf" srcId="{BE0BC6DE-D15A-4549-9936-48F23C57F24B}" destId="{ED042FBC-DA24-4276-823C-0325A6BDE991}" srcOrd="0" destOrd="2" presId="urn:microsoft.com/office/officeart/2005/8/layout/vList4"/>
    <dgm:cxn modelId="{BC2F97FE-B942-4A82-BD02-9EC59304EBF6}" type="presOf" srcId="{E1DADE50-752B-4546-9565-B7CF48C6812E}" destId="{5D45DF91-808D-472D-8479-7A3334D97593}" srcOrd="0" destOrd="0" presId="urn:microsoft.com/office/officeart/2005/8/layout/vList4"/>
    <dgm:cxn modelId="{B6D1B8C1-8A9E-4C23-B5A1-4CE85AD091EB}" type="presOf" srcId="{371CF4A3-4C67-44A7-828B-E81EDBA34A26}" destId="{5D45DF91-808D-472D-8479-7A3334D97593}" srcOrd="0" destOrd="1" presId="urn:microsoft.com/office/officeart/2005/8/layout/vList4"/>
    <dgm:cxn modelId="{A04D3153-B1ED-432C-9D8E-90FA7ED960D4}" srcId="{CA1228A9-FBFE-42C4-A516-B07280283ACD}" destId="{0B900E33-5E51-4D9E-AF6B-9D766662ED59}" srcOrd="1" destOrd="0" parTransId="{2249A55D-1044-4408-920F-7C2DB9218026}" sibTransId="{B5EC3ED3-A34C-47AD-BDD8-9888178D7994}"/>
    <dgm:cxn modelId="{C60DA454-0871-4895-AF6A-BBCB05189FE1}" type="presOf" srcId="{BE0BC6DE-D15A-4549-9936-48F23C57F24B}" destId="{B67EA8CF-CC18-40FB-A34B-CEA3C3FB66F8}" srcOrd="1" destOrd="2" presId="urn:microsoft.com/office/officeart/2005/8/layout/vList4"/>
    <dgm:cxn modelId="{BC56DCA8-D6DB-4DC1-AA9D-435C14C70299}" type="presOf" srcId="{91233272-F455-435B-BFC8-D2D63CD118D6}" destId="{14723EC3-4212-43DA-93EB-64A88739401B}" srcOrd="1" destOrd="1" presId="urn:microsoft.com/office/officeart/2005/8/layout/vList4"/>
    <dgm:cxn modelId="{EBFEF88D-B002-4AAA-A0CD-BC1B49965F8F}" srcId="{E1DADE50-752B-4546-9565-B7CF48C6812E}" destId="{B38343F4-3295-442D-860E-2DCED1829A16}" srcOrd="1" destOrd="0" parTransId="{91BC3956-0BBB-4BDA-BCDF-B59426F2F62D}" sibTransId="{1A275325-54F5-465F-AFCE-56D8B6FB9F64}"/>
    <dgm:cxn modelId="{0A052361-CA1A-42D2-B755-08959D0FE80F}" srcId="{54AF1DCB-09A2-4490-B3C9-7DFFF9CC30FB}" destId="{BE0BC6DE-D15A-4549-9936-48F23C57F24B}" srcOrd="1" destOrd="0" parTransId="{FC53EA96-2A96-4D26-9B61-44B704981704}" sibTransId="{968AC234-5E62-46BA-9669-27C056C1D053}"/>
    <dgm:cxn modelId="{18142BF6-E27B-463C-8AED-58DE69946E09}" type="presOf" srcId="{CA1228A9-FBFE-42C4-A516-B07280283ACD}" destId="{14723EC3-4212-43DA-93EB-64A88739401B}" srcOrd="1" destOrd="0" presId="urn:microsoft.com/office/officeart/2005/8/layout/vList4"/>
    <dgm:cxn modelId="{9D37FFB7-9958-4499-AB26-0F89ACA84BD2}" type="presParOf" srcId="{4A83D046-DF3A-476F-8CCD-15538745C99C}" destId="{C10E26F4-D41F-4BEC-B7F5-81E8F2AF59DF}" srcOrd="0" destOrd="0" presId="urn:microsoft.com/office/officeart/2005/8/layout/vList4"/>
    <dgm:cxn modelId="{0A95A439-8DD9-4544-A771-D470FF8301E3}" type="presParOf" srcId="{C10E26F4-D41F-4BEC-B7F5-81E8F2AF59DF}" destId="{ED042FBC-DA24-4276-823C-0325A6BDE991}" srcOrd="0" destOrd="0" presId="urn:microsoft.com/office/officeart/2005/8/layout/vList4"/>
    <dgm:cxn modelId="{602050E6-A1F2-429D-98A6-9EE54EFE2B25}" type="presParOf" srcId="{C10E26F4-D41F-4BEC-B7F5-81E8F2AF59DF}" destId="{A0CAA209-04FC-4626-AA5D-9655B3096E57}" srcOrd="1" destOrd="0" presId="urn:microsoft.com/office/officeart/2005/8/layout/vList4"/>
    <dgm:cxn modelId="{FD56B521-91E5-4D49-8879-68155F01C6BA}" type="presParOf" srcId="{C10E26F4-D41F-4BEC-B7F5-81E8F2AF59DF}" destId="{B67EA8CF-CC18-40FB-A34B-CEA3C3FB66F8}" srcOrd="2" destOrd="0" presId="urn:microsoft.com/office/officeart/2005/8/layout/vList4"/>
    <dgm:cxn modelId="{0AF97E34-F190-47D1-B3AB-B03044E0572A}" type="presParOf" srcId="{4A83D046-DF3A-476F-8CCD-15538745C99C}" destId="{BCA48C5C-3260-4922-B02A-6153F5469D7F}" srcOrd="1" destOrd="0" presId="urn:microsoft.com/office/officeart/2005/8/layout/vList4"/>
    <dgm:cxn modelId="{894EE288-DE15-4C3D-88FE-D200C45D2DD3}" type="presParOf" srcId="{4A83D046-DF3A-476F-8CCD-15538745C99C}" destId="{E9633EF1-2911-4F7D-A7D1-D4521073B682}" srcOrd="2" destOrd="0" presId="urn:microsoft.com/office/officeart/2005/8/layout/vList4"/>
    <dgm:cxn modelId="{9814CB34-0026-4DCB-9BD6-8950955570D2}" type="presParOf" srcId="{E9633EF1-2911-4F7D-A7D1-D4521073B682}" destId="{953865F3-B482-4C3E-9FBE-8BA288939CD4}" srcOrd="0" destOrd="0" presId="urn:microsoft.com/office/officeart/2005/8/layout/vList4"/>
    <dgm:cxn modelId="{8AC0FC8D-7894-4592-8416-CBBD593C80C0}" type="presParOf" srcId="{E9633EF1-2911-4F7D-A7D1-D4521073B682}" destId="{0A6FFA26-BF7D-4D98-BEAD-FE2F484DEC4B}" srcOrd="1" destOrd="0" presId="urn:microsoft.com/office/officeart/2005/8/layout/vList4"/>
    <dgm:cxn modelId="{6E4401B1-70F3-48ED-A228-496E653074B7}" type="presParOf" srcId="{E9633EF1-2911-4F7D-A7D1-D4521073B682}" destId="{14723EC3-4212-43DA-93EB-64A88739401B}" srcOrd="2" destOrd="0" presId="urn:microsoft.com/office/officeart/2005/8/layout/vList4"/>
    <dgm:cxn modelId="{F6B4C7FB-C202-4754-85BB-42626783F080}" type="presParOf" srcId="{4A83D046-DF3A-476F-8CCD-15538745C99C}" destId="{34BDF857-5BF4-4781-B15F-4BEF7EDE224B}" srcOrd="3" destOrd="0" presId="urn:microsoft.com/office/officeart/2005/8/layout/vList4"/>
    <dgm:cxn modelId="{A2F71AD1-605F-4C50-AAD9-CD60A1332193}" type="presParOf" srcId="{4A83D046-DF3A-476F-8CCD-15538745C99C}" destId="{CE9A814C-E4AD-49E4-AAFE-D6478C83199F}" srcOrd="4" destOrd="0" presId="urn:microsoft.com/office/officeart/2005/8/layout/vList4"/>
    <dgm:cxn modelId="{D1D75F41-D2C8-41DC-8BF6-C5EA48134567}" type="presParOf" srcId="{CE9A814C-E4AD-49E4-AAFE-D6478C83199F}" destId="{5D45DF91-808D-472D-8479-7A3334D97593}" srcOrd="0" destOrd="0" presId="urn:microsoft.com/office/officeart/2005/8/layout/vList4"/>
    <dgm:cxn modelId="{47A809A1-E385-4FEB-B65D-A29CAA78CE1B}" type="presParOf" srcId="{CE9A814C-E4AD-49E4-AAFE-D6478C83199F}" destId="{54F37125-E4DE-4F1D-8FF6-77803C218B7A}" srcOrd="1" destOrd="0" presId="urn:microsoft.com/office/officeart/2005/8/layout/vList4"/>
    <dgm:cxn modelId="{737FB7F6-031A-48FD-B2ED-6EAEF3E7575F}" type="presParOf" srcId="{CE9A814C-E4AD-49E4-AAFE-D6478C83199F}" destId="{29829E43-CCC4-4A9D-9AD5-749B70D08E96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51FE39-A95F-4333-A7DA-FB6B8AD1356D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4AF1DCB-09A2-4490-B3C9-7DFFF9CC30FB}">
      <dgm:prSet phldrT="[Szöveg]" custT="1"/>
      <dgm:spPr>
        <a:solidFill>
          <a:srgbClr val="A69765"/>
        </a:solidFill>
      </dgm:spPr>
      <dgm:t>
        <a:bodyPr/>
        <a:lstStyle/>
        <a:p>
          <a:r>
            <a:rPr lang="hu-HU" sz="1800" dirty="0" smtClean="0"/>
            <a:t>Határőrizeti felderítő képességek fejlesztése</a:t>
          </a:r>
          <a:endParaRPr lang="hu-HU" sz="1700" dirty="0"/>
        </a:p>
      </dgm:t>
    </dgm:pt>
    <dgm:pt modelId="{F75E0EB9-8D4E-404B-BCA6-18406DCE0A44}" type="parTrans" cxnId="{DF1E9755-CC94-43DA-9599-0009B6975A9A}">
      <dgm:prSet/>
      <dgm:spPr/>
      <dgm:t>
        <a:bodyPr/>
        <a:lstStyle/>
        <a:p>
          <a:endParaRPr lang="hu-HU"/>
        </a:p>
      </dgm:t>
    </dgm:pt>
    <dgm:pt modelId="{16DD2306-8F30-4645-B0F1-C50478C8489E}" type="sibTrans" cxnId="{DF1E9755-CC94-43DA-9599-0009B6975A9A}">
      <dgm:prSet/>
      <dgm:spPr/>
      <dgm:t>
        <a:bodyPr/>
        <a:lstStyle/>
        <a:p>
          <a:endParaRPr lang="hu-HU"/>
        </a:p>
      </dgm:t>
    </dgm:pt>
    <dgm:pt modelId="{CA1228A9-FBFE-42C4-A516-B07280283ACD}">
      <dgm:prSet phldrT="[Szöveg]" custT="1"/>
      <dgm:spPr>
        <a:solidFill>
          <a:srgbClr val="A69765"/>
        </a:solidFill>
      </dgm:spPr>
      <dgm:t>
        <a:bodyPr/>
        <a:lstStyle/>
        <a:p>
          <a:r>
            <a:rPr lang="hu-HU" sz="1800" dirty="0" smtClean="0"/>
            <a:t>Mobilitás</a:t>
          </a:r>
          <a:endParaRPr lang="hu-HU" sz="2000" dirty="0"/>
        </a:p>
      </dgm:t>
    </dgm:pt>
    <dgm:pt modelId="{D528B48A-DDD4-446C-8DB8-A5751051EA6B}" type="parTrans" cxnId="{23546FDE-5DB8-4783-AF13-76B64BEA2E28}">
      <dgm:prSet/>
      <dgm:spPr/>
      <dgm:t>
        <a:bodyPr/>
        <a:lstStyle/>
        <a:p>
          <a:endParaRPr lang="hu-HU"/>
        </a:p>
      </dgm:t>
    </dgm:pt>
    <dgm:pt modelId="{AD967002-0B25-4492-AE30-F6FC9151D101}" type="sibTrans" cxnId="{23546FDE-5DB8-4783-AF13-76B64BEA2E28}">
      <dgm:prSet/>
      <dgm:spPr/>
      <dgm:t>
        <a:bodyPr/>
        <a:lstStyle/>
        <a:p>
          <a:endParaRPr lang="hu-HU"/>
        </a:p>
      </dgm:t>
    </dgm:pt>
    <dgm:pt modelId="{E1DADE50-752B-4546-9565-B7CF48C6812E}">
      <dgm:prSet phldrT="[Szöveg]" custT="1"/>
      <dgm:spPr>
        <a:solidFill>
          <a:srgbClr val="A69765"/>
        </a:solidFill>
      </dgm:spPr>
      <dgm:t>
        <a:bodyPr/>
        <a:lstStyle/>
        <a:p>
          <a:r>
            <a:rPr lang="hu-HU" sz="1800" dirty="0" smtClean="0"/>
            <a:t>Személyi állomány képzése</a:t>
          </a:r>
          <a:endParaRPr lang="hu-HU" sz="1800" dirty="0"/>
        </a:p>
      </dgm:t>
    </dgm:pt>
    <dgm:pt modelId="{630B2683-25C3-46FF-A10C-C3391A501DFC}" type="parTrans" cxnId="{317E2CDD-3907-4E18-B2EC-11709C5171A3}">
      <dgm:prSet/>
      <dgm:spPr/>
      <dgm:t>
        <a:bodyPr/>
        <a:lstStyle/>
        <a:p>
          <a:endParaRPr lang="hu-HU"/>
        </a:p>
      </dgm:t>
    </dgm:pt>
    <dgm:pt modelId="{4AA96B2E-04BC-47CC-AF9D-CA5121034D8D}" type="sibTrans" cxnId="{317E2CDD-3907-4E18-B2EC-11709C5171A3}">
      <dgm:prSet/>
      <dgm:spPr/>
      <dgm:t>
        <a:bodyPr/>
        <a:lstStyle/>
        <a:p>
          <a:endParaRPr lang="hu-HU"/>
        </a:p>
      </dgm:t>
    </dgm:pt>
    <dgm:pt modelId="{371CF4A3-4C67-44A7-828B-E81EDBA34A26}">
      <dgm:prSet phldrT="[Szöveg]" custT="1"/>
      <dgm:spPr>
        <a:solidFill>
          <a:srgbClr val="A69765"/>
        </a:solidFill>
      </dgm:spPr>
      <dgm:t>
        <a:bodyPr/>
        <a:lstStyle/>
        <a:p>
          <a:r>
            <a:rPr lang="hu-HU" sz="1800" dirty="0" smtClean="0"/>
            <a:t>Szakmai és nyelvi továbbképzések</a:t>
          </a:r>
          <a:endParaRPr lang="hu-HU" sz="1800" dirty="0"/>
        </a:p>
      </dgm:t>
    </dgm:pt>
    <dgm:pt modelId="{2F5019F3-4A3F-4FCA-9E6B-A2CADF32CE23}" type="sibTrans" cxnId="{C629D0B8-2702-4B64-95DF-B238EC38EACB}">
      <dgm:prSet/>
      <dgm:spPr/>
      <dgm:t>
        <a:bodyPr/>
        <a:lstStyle/>
        <a:p>
          <a:endParaRPr lang="hu-HU"/>
        </a:p>
      </dgm:t>
    </dgm:pt>
    <dgm:pt modelId="{CC70C64F-5E23-4925-AF91-ADCBC4526F5A}" type="parTrans" cxnId="{C629D0B8-2702-4B64-95DF-B238EC38EACB}">
      <dgm:prSet/>
      <dgm:spPr/>
      <dgm:t>
        <a:bodyPr/>
        <a:lstStyle/>
        <a:p>
          <a:endParaRPr lang="hu-HU"/>
        </a:p>
      </dgm:t>
    </dgm:pt>
    <dgm:pt modelId="{0B900E33-5E51-4D9E-AF6B-9D766662ED59}">
      <dgm:prSet phldrT="[Szöveg]" custT="1"/>
      <dgm:spPr>
        <a:solidFill>
          <a:srgbClr val="A69765"/>
        </a:solidFill>
      </dgm:spPr>
      <dgm:t>
        <a:bodyPr/>
        <a:lstStyle/>
        <a:p>
          <a:r>
            <a:rPr lang="hu-HU" sz="1800" dirty="0" smtClean="0"/>
            <a:t>Nehéz terepjáró </a:t>
          </a:r>
          <a:r>
            <a:rPr lang="hu-HU" sz="1800" dirty="0" err="1" smtClean="0"/>
            <a:t>járőrgépkocsik</a:t>
          </a:r>
          <a:r>
            <a:rPr lang="hu-HU" sz="1800" dirty="0" smtClean="0"/>
            <a:t> beszerzése</a:t>
          </a:r>
          <a:endParaRPr lang="hu-HU" sz="1800" dirty="0"/>
        </a:p>
      </dgm:t>
    </dgm:pt>
    <dgm:pt modelId="{B5EC3ED3-A34C-47AD-BDD8-9888178D7994}" type="sibTrans" cxnId="{A04D3153-B1ED-432C-9D8E-90FA7ED960D4}">
      <dgm:prSet/>
      <dgm:spPr/>
      <dgm:t>
        <a:bodyPr/>
        <a:lstStyle/>
        <a:p>
          <a:endParaRPr lang="hu-HU"/>
        </a:p>
      </dgm:t>
    </dgm:pt>
    <dgm:pt modelId="{2249A55D-1044-4408-920F-7C2DB9218026}" type="parTrans" cxnId="{A04D3153-B1ED-432C-9D8E-90FA7ED960D4}">
      <dgm:prSet/>
      <dgm:spPr/>
      <dgm:t>
        <a:bodyPr/>
        <a:lstStyle/>
        <a:p>
          <a:endParaRPr lang="hu-HU"/>
        </a:p>
      </dgm:t>
    </dgm:pt>
    <dgm:pt modelId="{91233272-F455-435B-BFC8-D2D63CD118D6}">
      <dgm:prSet phldrT="[Szöveg]" custT="1"/>
      <dgm:spPr>
        <a:solidFill>
          <a:srgbClr val="A69765"/>
        </a:solidFill>
      </dgm:spPr>
      <dgm:t>
        <a:bodyPr/>
        <a:lstStyle/>
        <a:p>
          <a:r>
            <a:rPr lang="hu-HU" sz="1800" dirty="0" smtClean="0"/>
            <a:t>Speciális járművek</a:t>
          </a:r>
          <a:endParaRPr lang="hu-HU" sz="1800" dirty="0"/>
        </a:p>
      </dgm:t>
    </dgm:pt>
    <dgm:pt modelId="{E376C2F1-3546-44A7-A2C7-C8B6653107F8}" type="sibTrans" cxnId="{8CED6F7C-99D4-4613-94AD-ECAD26C90FCD}">
      <dgm:prSet/>
      <dgm:spPr/>
      <dgm:t>
        <a:bodyPr/>
        <a:lstStyle/>
        <a:p>
          <a:endParaRPr lang="hu-HU"/>
        </a:p>
      </dgm:t>
    </dgm:pt>
    <dgm:pt modelId="{4ED0BE0C-8FA7-4BB4-8AAA-0A7BCDC570FA}" type="parTrans" cxnId="{8CED6F7C-99D4-4613-94AD-ECAD26C90FCD}">
      <dgm:prSet/>
      <dgm:spPr/>
      <dgm:t>
        <a:bodyPr/>
        <a:lstStyle/>
        <a:p>
          <a:endParaRPr lang="hu-HU"/>
        </a:p>
      </dgm:t>
    </dgm:pt>
    <dgm:pt modelId="{F241FA51-EF7F-4BD0-8F66-5AF51E9D4DCC}">
      <dgm:prSet phldrT="[Szöveg]"/>
      <dgm:spPr>
        <a:solidFill>
          <a:srgbClr val="A69765"/>
        </a:solidFill>
      </dgm:spPr>
      <dgm:t>
        <a:bodyPr/>
        <a:lstStyle/>
        <a:p>
          <a:endParaRPr lang="hu-HU" sz="1200" dirty="0"/>
        </a:p>
      </dgm:t>
    </dgm:pt>
    <dgm:pt modelId="{96B2D64C-F7A1-46A6-BFFF-568476978AD1}" type="parTrans" cxnId="{9E5CA6D8-6E11-45A5-9646-DB2BDB671BD1}">
      <dgm:prSet/>
      <dgm:spPr/>
      <dgm:t>
        <a:bodyPr/>
        <a:lstStyle/>
        <a:p>
          <a:endParaRPr lang="hu-HU"/>
        </a:p>
      </dgm:t>
    </dgm:pt>
    <dgm:pt modelId="{C8FC7A29-8494-4230-9006-0E3E911CDA59}" type="sibTrans" cxnId="{9E5CA6D8-6E11-45A5-9646-DB2BDB671BD1}">
      <dgm:prSet/>
      <dgm:spPr/>
      <dgm:t>
        <a:bodyPr/>
        <a:lstStyle/>
        <a:p>
          <a:endParaRPr lang="hu-HU"/>
        </a:p>
      </dgm:t>
    </dgm:pt>
    <dgm:pt modelId="{0AD0BC3E-C52F-45A3-9A07-D1D79367207D}">
      <dgm:prSet phldrT="[Szöveg]" custT="1"/>
      <dgm:spPr>
        <a:solidFill>
          <a:srgbClr val="A69765"/>
        </a:solidFill>
      </dgm:spPr>
      <dgm:t>
        <a:bodyPr/>
        <a:lstStyle/>
        <a:p>
          <a:endParaRPr lang="hu-HU" sz="1400" dirty="0"/>
        </a:p>
      </dgm:t>
    </dgm:pt>
    <dgm:pt modelId="{A1DE5F9A-C8D4-4925-B96F-BB5380EBEB50}" type="parTrans" cxnId="{0B002F04-B61F-4893-8E02-029DD23C34A7}">
      <dgm:prSet/>
      <dgm:spPr/>
      <dgm:t>
        <a:bodyPr/>
        <a:lstStyle/>
        <a:p>
          <a:endParaRPr lang="hu-HU"/>
        </a:p>
      </dgm:t>
    </dgm:pt>
    <dgm:pt modelId="{64EBB3A2-D928-451B-9E2F-E910E203ABB4}" type="sibTrans" cxnId="{0B002F04-B61F-4893-8E02-029DD23C34A7}">
      <dgm:prSet/>
      <dgm:spPr/>
      <dgm:t>
        <a:bodyPr/>
        <a:lstStyle/>
        <a:p>
          <a:endParaRPr lang="hu-HU"/>
        </a:p>
      </dgm:t>
    </dgm:pt>
    <dgm:pt modelId="{B38343F4-3295-442D-860E-2DCED1829A16}">
      <dgm:prSet phldrT="[Szöveg]" custT="1"/>
      <dgm:spPr>
        <a:solidFill>
          <a:srgbClr val="A69765"/>
        </a:solidFill>
      </dgm:spPr>
      <dgm:t>
        <a:bodyPr/>
        <a:lstStyle/>
        <a:p>
          <a:r>
            <a:rPr lang="hu-HU" sz="1800" dirty="0" smtClean="0"/>
            <a:t>A schengeni értékelő ellenőrzés tapasztalatainak beépítése</a:t>
          </a:r>
          <a:endParaRPr lang="hu-HU" sz="1800" dirty="0"/>
        </a:p>
      </dgm:t>
    </dgm:pt>
    <dgm:pt modelId="{91BC3956-0BBB-4BDA-BCDF-B59426F2F62D}" type="parTrans" cxnId="{EBFEF88D-B002-4AAA-A0CD-BC1B49965F8F}">
      <dgm:prSet/>
      <dgm:spPr/>
      <dgm:t>
        <a:bodyPr/>
        <a:lstStyle/>
        <a:p>
          <a:endParaRPr lang="hu-HU"/>
        </a:p>
      </dgm:t>
    </dgm:pt>
    <dgm:pt modelId="{1A275325-54F5-465F-AFCE-56D8B6FB9F64}" type="sibTrans" cxnId="{EBFEF88D-B002-4AAA-A0CD-BC1B49965F8F}">
      <dgm:prSet/>
      <dgm:spPr/>
      <dgm:t>
        <a:bodyPr/>
        <a:lstStyle/>
        <a:p>
          <a:endParaRPr lang="hu-HU"/>
        </a:p>
      </dgm:t>
    </dgm:pt>
    <dgm:pt modelId="{5F66A759-3C82-4360-9E7F-FB9E0ECB0D40}">
      <dgm:prSet phldrT="[Szöveg]" custT="1"/>
      <dgm:spPr>
        <a:solidFill>
          <a:srgbClr val="A69765"/>
        </a:solidFill>
      </dgm:spPr>
      <dgm:t>
        <a:bodyPr/>
        <a:lstStyle/>
        <a:p>
          <a:r>
            <a:rPr lang="hu-HU" sz="1800" dirty="0" smtClean="0"/>
            <a:t>Nagy teljesítményű stabil hőkép-felderítő rendszerek</a:t>
          </a:r>
          <a:endParaRPr lang="hu-HU" sz="1800" dirty="0"/>
        </a:p>
      </dgm:t>
    </dgm:pt>
    <dgm:pt modelId="{8B018DE9-F390-4580-A922-673CA95314CD}" type="sibTrans" cxnId="{9EB6880D-D923-4E18-B433-3DD4074532AC}">
      <dgm:prSet/>
      <dgm:spPr/>
      <dgm:t>
        <a:bodyPr/>
        <a:lstStyle/>
        <a:p>
          <a:endParaRPr lang="hu-HU"/>
        </a:p>
      </dgm:t>
    </dgm:pt>
    <dgm:pt modelId="{524C7BFA-AB30-4CB8-9E91-7D97DFDC2CB4}" type="parTrans" cxnId="{9EB6880D-D923-4E18-B433-3DD4074532AC}">
      <dgm:prSet/>
      <dgm:spPr/>
      <dgm:t>
        <a:bodyPr/>
        <a:lstStyle/>
        <a:p>
          <a:endParaRPr lang="hu-HU"/>
        </a:p>
      </dgm:t>
    </dgm:pt>
    <dgm:pt modelId="{C64952D9-6CCE-407A-BC0F-01C6B66A1252}">
      <dgm:prSet phldrT="[Szöveg]" custT="1"/>
      <dgm:spPr>
        <a:solidFill>
          <a:srgbClr val="A69765"/>
        </a:solidFill>
      </dgm:spPr>
      <dgm:t>
        <a:bodyPr/>
        <a:lstStyle/>
        <a:p>
          <a:r>
            <a:rPr lang="hu-HU" sz="1800" dirty="0" smtClean="0"/>
            <a:t>Kézi felderítő eszközök</a:t>
          </a:r>
          <a:endParaRPr lang="hu-HU" sz="1800" dirty="0"/>
        </a:p>
      </dgm:t>
    </dgm:pt>
    <dgm:pt modelId="{0B6C7099-C1F9-4B15-96CB-7EFA659EB87D}" type="parTrans" cxnId="{EB966BF3-6F64-4194-8879-BE00E58E164C}">
      <dgm:prSet/>
      <dgm:spPr/>
      <dgm:t>
        <a:bodyPr/>
        <a:lstStyle/>
        <a:p>
          <a:endParaRPr lang="hu-HU"/>
        </a:p>
      </dgm:t>
    </dgm:pt>
    <dgm:pt modelId="{6DCFDCFC-04D6-41C4-8AC0-E23894D1F5B0}" type="sibTrans" cxnId="{EB966BF3-6F64-4194-8879-BE00E58E164C}">
      <dgm:prSet/>
      <dgm:spPr/>
      <dgm:t>
        <a:bodyPr/>
        <a:lstStyle/>
        <a:p>
          <a:endParaRPr lang="hu-HU"/>
        </a:p>
      </dgm:t>
    </dgm:pt>
    <dgm:pt modelId="{4A83D046-DF3A-476F-8CCD-15538745C99C}" type="pres">
      <dgm:prSet presAssocID="{1A51FE39-A95F-4333-A7DA-FB6B8AD135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10E26F4-D41F-4BEC-B7F5-81E8F2AF59DF}" type="pres">
      <dgm:prSet presAssocID="{54AF1DCB-09A2-4490-B3C9-7DFFF9CC30FB}" presName="comp" presStyleCnt="0"/>
      <dgm:spPr/>
    </dgm:pt>
    <dgm:pt modelId="{ED042FBC-DA24-4276-823C-0325A6BDE991}" type="pres">
      <dgm:prSet presAssocID="{54AF1DCB-09A2-4490-B3C9-7DFFF9CC30FB}" presName="box" presStyleLbl="node1" presStyleIdx="0" presStyleCnt="3"/>
      <dgm:spPr/>
      <dgm:t>
        <a:bodyPr/>
        <a:lstStyle/>
        <a:p>
          <a:endParaRPr lang="hu-HU"/>
        </a:p>
      </dgm:t>
    </dgm:pt>
    <dgm:pt modelId="{A0CAA209-04FC-4626-AA5D-9655B3096E57}" type="pres">
      <dgm:prSet presAssocID="{54AF1DCB-09A2-4490-B3C9-7DFFF9CC30FB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67EA8CF-CC18-40FB-A34B-CEA3C3FB66F8}" type="pres">
      <dgm:prSet presAssocID="{54AF1DCB-09A2-4490-B3C9-7DFFF9CC30F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CA48C5C-3260-4922-B02A-6153F5469D7F}" type="pres">
      <dgm:prSet presAssocID="{16DD2306-8F30-4645-B0F1-C50478C8489E}" presName="spacer" presStyleCnt="0"/>
      <dgm:spPr/>
    </dgm:pt>
    <dgm:pt modelId="{E9633EF1-2911-4F7D-A7D1-D4521073B682}" type="pres">
      <dgm:prSet presAssocID="{CA1228A9-FBFE-42C4-A516-B07280283ACD}" presName="comp" presStyleCnt="0"/>
      <dgm:spPr/>
    </dgm:pt>
    <dgm:pt modelId="{953865F3-B482-4C3E-9FBE-8BA288939CD4}" type="pres">
      <dgm:prSet presAssocID="{CA1228A9-FBFE-42C4-A516-B07280283ACD}" presName="box" presStyleLbl="node1" presStyleIdx="1" presStyleCnt="3"/>
      <dgm:spPr/>
      <dgm:t>
        <a:bodyPr/>
        <a:lstStyle/>
        <a:p>
          <a:endParaRPr lang="hu-HU"/>
        </a:p>
      </dgm:t>
    </dgm:pt>
    <dgm:pt modelId="{0A6FFA26-BF7D-4D98-BEAD-FE2F484DEC4B}" type="pres">
      <dgm:prSet presAssocID="{CA1228A9-FBFE-42C4-A516-B07280283ACD}" presName="img" presStyleLbl="fgImgPlace1" presStyleIdx="1" presStyleCnt="3" custLinFactNeighborX="-411" custLinFactNeighborY="-227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4723EC3-4212-43DA-93EB-64A88739401B}" type="pres">
      <dgm:prSet presAssocID="{CA1228A9-FBFE-42C4-A516-B07280283AC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BDF857-5BF4-4781-B15F-4BEF7EDE224B}" type="pres">
      <dgm:prSet presAssocID="{AD967002-0B25-4492-AE30-F6FC9151D101}" presName="spacer" presStyleCnt="0"/>
      <dgm:spPr/>
    </dgm:pt>
    <dgm:pt modelId="{CE9A814C-E4AD-49E4-AAFE-D6478C83199F}" type="pres">
      <dgm:prSet presAssocID="{E1DADE50-752B-4546-9565-B7CF48C6812E}" presName="comp" presStyleCnt="0"/>
      <dgm:spPr/>
    </dgm:pt>
    <dgm:pt modelId="{5D45DF91-808D-472D-8479-7A3334D97593}" type="pres">
      <dgm:prSet presAssocID="{E1DADE50-752B-4546-9565-B7CF48C6812E}" presName="box" presStyleLbl="node1" presStyleIdx="2" presStyleCnt="3"/>
      <dgm:spPr/>
      <dgm:t>
        <a:bodyPr/>
        <a:lstStyle/>
        <a:p>
          <a:endParaRPr lang="hu-HU"/>
        </a:p>
      </dgm:t>
    </dgm:pt>
    <dgm:pt modelId="{54F37125-E4DE-4F1D-8FF6-77803C218B7A}" type="pres">
      <dgm:prSet presAssocID="{E1DADE50-752B-4546-9565-B7CF48C6812E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9829E43-CCC4-4A9D-9AD5-749B70D08E96}" type="pres">
      <dgm:prSet presAssocID="{E1DADE50-752B-4546-9565-B7CF48C6812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04D3153-B1ED-432C-9D8E-90FA7ED960D4}" srcId="{CA1228A9-FBFE-42C4-A516-B07280283ACD}" destId="{0B900E33-5E51-4D9E-AF6B-9D766662ED59}" srcOrd="1" destOrd="0" parTransId="{2249A55D-1044-4408-920F-7C2DB9218026}" sibTransId="{B5EC3ED3-A34C-47AD-BDD8-9888178D7994}"/>
    <dgm:cxn modelId="{02F0781E-0589-406B-8BFD-4D2574231878}" type="presOf" srcId="{C64952D9-6CCE-407A-BC0F-01C6B66A1252}" destId="{B67EA8CF-CC18-40FB-A34B-CEA3C3FB66F8}" srcOrd="1" destOrd="2" presId="urn:microsoft.com/office/officeart/2005/8/layout/vList4"/>
    <dgm:cxn modelId="{4FBF6927-9960-40C4-B4F9-C37B34963E2A}" type="presOf" srcId="{371CF4A3-4C67-44A7-828B-E81EDBA34A26}" destId="{29829E43-CCC4-4A9D-9AD5-749B70D08E96}" srcOrd="1" destOrd="1" presId="urn:microsoft.com/office/officeart/2005/8/layout/vList4"/>
    <dgm:cxn modelId="{DCB29945-D32B-4084-8861-6BFA123BEC5B}" type="presOf" srcId="{0AD0BC3E-C52F-45A3-9A07-D1D79367207D}" destId="{B67EA8CF-CC18-40FB-A34B-CEA3C3FB66F8}" srcOrd="1" destOrd="3" presId="urn:microsoft.com/office/officeart/2005/8/layout/vList4"/>
    <dgm:cxn modelId="{CA66A4D4-3D5E-46E1-915F-4DDC10F25074}" type="presOf" srcId="{CA1228A9-FBFE-42C4-A516-B07280283ACD}" destId="{14723EC3-4212-43DA-93EB-64A88739401B}" srcOrd="1" destOrd="0" presId="urn:microsoft.com/office/officeart/2005/8/layout/vList4"/>
    <dgm:cxn modelId="{084CF480-4655-43C4-92A6-4376944C8D8C}" type="presOf" srcId="{B38343F4-3295-442D-860E-2DCED1829A16}" destId="{5D45DF91-808D-472D-8479-7A3334D97593}" srcOrd="0" destOrd="2" presId="urn:microsoft.com/office/officeart/2005/8/layout/vList4"/>
    <dgm:cxn modelId="{23A76C60-0B33-466E-A444-4FF4F736701D}" type="presOf" srcId="{CA1228A9-FBFE-42C4-A516-B07280283ACD}" destId="{953865F3-B482-4C3E-9FBE-8BA288939CD4}" srcOrd="0" destOrd="0" presId="urn:microsoft.com/office/officeart/2005/8/layout/vList4"/>
    <dgm:cxn modelId="{DF1E9755-CC94-43DA-9599-0009B6975A9A}" srcId="{1A51FE39-A95F-4333-A7DA-FB6B8AD1356D}" destId="{54AF1DCB-09A2-4490-B3C9-7DFFF9CC30FB}" srcOrd="0" destOrd="0" parTransId="{F75E0EB9-8D4E-404B-BCA6-18406DCE0A44}" sibTransId="{16DD2306-8F30-4645-B0F1-C50478C8489E}"/>
    <dgm:cxn modelId="{021E386A-59FE-493E-9782-BE181B4F7A86}" type="presOf" srcId="{F241FA51-EF7F-4BD0-8F66-5AF51E9D4DCC}" destId="{5D45DF91-808D-472D-8479-7A3334D97593}" srcOrd="0" destOrd="3" presId="urn:microsoft.com/office/officeart/2005/8/layout/vList4"/>
    <dgm:cxn modelId="{23546FDE-5DB8-4783-AF13-76B64BEA2E28}" srcId="{1A51FE39-A95F-4333-A7DA-FB6B8AD1356D}" destId="{CA1228A9-FBFE-42C4-A516-B07280283ACD}" srcOrd="1" destOrd="0" parTransId="{D528B48A-DDD4-446C-8DB8-A5751051EA6B}" sibTransId="{AD967002-0B25-4492-AE30-F6FC9151D101}"/>
    <dgm:cxn modelId="{45B664A9-C78C-4A96-8121-BD9A6E7F459B}" type="presOf" srcId="{91233272-F455-435B-BFC8-D2D63CD118D6}" destId="{14723EC3-4212-43DA-93EB-64A88739401B}" srcOrd="1" destOrd="1" presId="urn:microsoft.com/office/officeart/2005/8/layout/vList4"/>
    <dgm:cxn modelId="{9E5CA6D8-6E11-45A5-9646-DB2BDB671BD1}" srcId="{E1DADE50-752B-4546-9565-B7CF48C6812E}" destId="{F241FA51-EF7F-4BD0-8F66-5AF51E9D4DCC}" srcOrd="2" destOrd="0" parTransId="{96B2D64C-F7A1-46A6-BFFF-568476978AD1}" sibTransId="{C8FC7A29-8494-4230-9006-0E3E911CDA59}"/>
    <dgm:cxn modelId="{CB5F2383-E496-4DDD-8D39-97F7495711DC}" type="presOf" srcId="{371CF4A3-4C67-44A7-828B-E81EDBA34A26}" destId="{5D45DF91-808D-472D-8479-7A3334D97593}" srcOrd="0" destOrd="1" presId="urn:microsoft.com/office/officeart/2005/8/layout/vList4"/>
    <dgm:cxn modelId="{B1690048-30B2-4013-83A6-6A9FACCEDB9A}" type="presOf" srcId="{C64952D9-6CCE-407A-BC0F-01C6B66A1252}" destId="{ED042FBC-DA24-4276-823C-0325A6BDE991}" srcOrd="0" destOrd="2" presId="urn:microsoft.com/office/officeart/2005/8/layout/vList4"/>
    <dgm:cxn modelId="{702CD9BB-349F-4E03-A1DC-AD35490BED38}" type="presOf" srcId="{E1DADE50-752B-4546-9565-B7CF48C6812E}" destId="{5D45DF91-808D-472D-8479-7A3334D97593}" srcOrd="0" destOrd="0" presId="urn:microsoft.com/office/officeart/2005/8/layout/vList4"/>
    <dgm:cxn modelId="{9EB6880D-D923-4E18-B433-3DD4074532AC}" srcId="{54AF1DCB-09A2-4490-B3C9-7DFFF9CC30FB}" destId="{5F66A759-3C82-4360-9E7F-FB9E0ECB0D40}" srcOrd="0" destOrd="0" parTransId="{524C7BFA-AB30-4CB8-9E91-7D97DFDC2CB4}" sibTransId="{8B018DE9-F390-4580-A922-673CA95314CD}"/>
    <dgm:cxn modelId="{736648CE-BC98-402C-85E6-F09C1708DC91}" type="presOf" srcId="{54AF1DCB-09A2-4490-B3C9-7DFFF9CC30FB}" destId="{ED042FBC-DA24-4276-823C-0325A6BDE991}" srcOrd="0" destOrd="0" presId="urn:microsoft.com/office/officeart/2005/8/layout/vList4"/>
    <dgm:cxn modelId="{ACBB92D5-9478-4F84-945E-AD5B0B6C240E}" type="presOf" srcId="{E1DADE50-752B-4546-9565-B7CF48C6812E}" destId="{29829E43-CCC4-4A9D-9AD5-749B70D08E96}" srcOrd="1" destOrd="0" presId="urn:microsoft.com/office/officeart/2005/8/layout/vList4"/>
    <dgm:cxn modelId="{C42FF3D5-C418-4060-ABE7-48C57A008713}" type="presOf" srcId="{F241FA51-EF7F-4BD0-8F66-5AF51E9D4DCC}" destId="{29829E43-CCC4-4A9D-9AD5-749B70D08E96}" srcOrd="1" destOrd="3" presId="urn:microsoft.com/office/officeart/2005/8/layout/vList4"/>
    <dgm:cxn modelId="{C629D0B8-2702-4B64-95DF-B238EC38EACB}" srcId="{E1DADE50-752B-4546-9565-B7CF48C6812E}" destId="{371CF4A3-4C67-44A7-828B-E81EDBA34A26}" srcOrd="0" destOrd="0" parTransId="{CC70C64F-5E23-4925-AF91-ADCBC4526F5A}" sibTransId="{2F5019F3-4A3F-4FCA-9E6B-A2CADF32CE23}"/>
    <dgm:cxn modelId="{E7D0112D-17EB-44E7-AC91-603B1648DBA5}" type="presOf" srcId="{1A51FE39-A95F-4333-A7DA-FB6B8AD1356D}" destId="{4A83D046-DF3A-476F-8CCD-15538745C99C}" srcOrd="0" destOrd="0" presId="urn:microsoft.com/office/officeart/2005/8/layout/vList4"/>
    <dgm:cxn modelId="{87FE1F9A-F461-4E99-A9C4-9F78A6F09E6D}" type="presOf" srcId="{5F66A759-3C82-4360-9E7F-FB9E0ECB0D40}" destId="{B67EA8CF-CC18-40FB-A34B-CEA3C3FB66F8}" srcOrd="1" destOrd="1" presId="urn:microsoft.com/office/officeart/2005/8/layout/vList4"/>
    <dgm:cxn modelId="{1DFECA4E-8B81-4E8F-94C0-66AF02782F0B}" type="presOf" srcId="{54AF1DCB-09A2-4490-B3C9-7DFFF9CC30FB}" destId="{B67EA8CF-CC18-40FB-A34B-CEA3C3FB66F8}" srcOrd="1" destOrd="0" presId="urn:microsoft.com/office/officeart/2005/8/layout/vList4"/>
    <dgm:cxn modelId="{EBFEF88D-B002-4AAA-A0CD-BC1B49965F8F}" srcId="{E1DADE50-752B-4546-9565-B7CF48C6812E}" destId="{B38343F4-3295-442D-860E-2DCED1829A16}" srcOrd="1" destOrd="0" parTransId="{91BC3956-0BBB-4BDA-BCDF-B59426F2F62D}" sibTransId="{1A275325-54F5-465F-AFCE-56D8B6FB9F64}"/>
    <dgm:cxn modelId="{66F031C6-200D-40DE-A62A-A2FF417FA38A}" type="presOf" srcId="{B38343F4-3295-442D-860E-2DCED1829A16}" destId="{29829E43-CCC4-4A9D-9AD5-749B70D08E96}" srcOrd="1" destOrd="2" presId="urn:microsoft.com/office/officeart/2005/8/layout/vList4"/>
    <dgm:cxn modelId="{317E2CDD-3907-4E18-B2EC-11709C5171A3}" srcId="{1A51FE39-A95F-4333-A7DA-FB6B8AD1356D}" destId="{E1DADE50-752B-4546-9565-B7CF48C6812E}" srcOrd="2" destOrd="0" parTransId="{630B2683-25C3-46FF-A10C-C3391A501DFC}" sibTransId="{4AA96B2E-04BC-47CC-AF9D-CA5121034D8D}"/>
    <dgm:cxn modelId="{8CED6F7C-99D4-4613-94AD-ECAD26C90FCD}" srcId="{CA1228A9-FBFE-42C4-A516-B07280283ACD}" destId="{91233272-F455-435B-BFC8-D2D63CD118D6}" srcOrd="0" destOrd="0" parTransId="{4ED0BE0C-8FA7-4BB4-8AAA-0A7BCDC570FA}" sibTransId="{E376C2F1-3546-44A7-A2C7-C8B6653107F8}"/>
    <dgm:cxn modelId="{8387B3A8-B476-4E55-B98E-C93D7DC3D4C9}" type="presOf" srcId="{5F66A759-3C82-4360-9E7F-FB9E0ECB0D40}" destId="{ED042FBC-DA24-4276-823C-0325A6BDE991}" srcOrd="0" destOrd="1" presId="urn:microsoft.com/office/officeart/2005/8/layout/vList4"/>
    <dgm:cxn modelId="{C9B389FD-4969-4582-B6F8-FF9F7449652B}" type="presOf" srcId="{0B900E33-5E51-4D9E-AF6B-9D766662ED59}" destId="{953865F3-B482-4C3E-9FBE-8BA288939CD4}" srcOrd="0" destOrd="2" presId="urn:microsoft.com/office/officeart/2005/8/layout/vList4"/>
    <dgm:cxn modelId="{38876289-709A-4D79-9292-226323FBF333}" type="presOf" srcId="{91233272-F455-435B-BFC8-D2D63CD118D6}" destId="{953865F3-B482-4C3E-9FBE-8BA288939CD4}" srcOrd="0" destOrd="1" presId="urn:microsoft.com/office/officeart/2005/8/layout/vList4"/>
    <dgm:cxn modelId="{40C85EC0-21D2-4CD2-9230-314E0D826D04}" type="presOf" srcId="{0AD0BC3E-C52F-45A3-9A07-D1D79367207D}" destId="{ED042FBC-DA24-4276-823C-0325A6BDE991}" srcOrd="0" destOrd="3" presId="urn:microsoft.com/office/officeart/2005/8/layout/vList4"/>
    <dgm:cxn modelId="{0B002F04-B61F-4893-8E02-029DD23C34A7}" srcId="{54AF1DCB-09A2-4490-B3C9-7DFFF9CC30FB}" destId="{0AD0BC3E-C52F-45A3-9A07-D1D79367207D}" srcOrd="2" destOrd="0" parTransId="{A1DE5F9A-C8D4-4925-B96F-BB5380EBEB50}" sibTransId="{64EBB3A2-D928-451B-9E2F-E910E203ABB4}"/>
    <dgm:cxn modelId="{EB966BF3-6F64-4194-8879-BE00E58E164C}" srcId="{54AF1DCB-09A2-4490-B3C9-7DFFF9CC30FB}" destId="{C64952D9-6CCE-407A-BC0F-01C6B66A1252}" srcOrd="1" destOrd="0" parTransId="{0B6C7099-C1F9-4B15-96CB-7EFA659EB87D}" sibTransId="{6DCFDCFC-04D6-41C4-8AC0-E23894D1F5B0}"/>
    <dgm:cxn modelId="{511F98B6-DE12-48BC-AA80-EBFD4B282D7A}" type="presOf" srcId="{0B900E33-5E51-4D9E-AF6B-9D766662ED59}" destId="{14723EC3-4212-43DA-93EB-64A88739401B}" srcOrd="1" destOrd="2" presId="urn:microsoft.com/office/officeart/2005/8/layout/vList4"/>
    <dgm:cxn modelId="{FC79D736-9474-454D-96A9-D3416A2D8608}" type="presParOf" srcId="{4A83D046-DF3A-476F-8CCD-15538745C99C}" destId="{C10E26F4-D41F-4BEC-B7F5-81E8F2AF59DF}" srcOrd="0" destOrd="0" presId="urn:microsoft.com/office/officeart/2005/8/layout/vList4"/>
    <dgm:cxn modelId="{67CD5A30-B3A1-4938-8E33-4DF19A185BEC}" type="presParOf" srcId="{C10E26F4-D41F-4BEC-B7F5-81E8F2AF59DF}" destId="{ED042FBC-DA24-4276-823C-0325A6BDE991}" srcOrd="0" destOrd="0" presId="urn:microsoft.com/office/officeart/2005/8/layout/vList4"/>
    <dgm:cxn modelId="{BAE3F7A9-D36B-4109-A1B8-83791A748ECD}" type="presParOf" srcId="{C10E26F4-D41F-4BEC-B7F5-81E8F2AF59DF}" destId="{A0CAA209-04FC-4626-AA5D-9655B3096E57}" srcOrd="1" destOrd="0" presId="urn:microsoft.com/office/officeart/2005/8/layout/vList4"/>
    <dgm:cxn modelId="{BB1C8FD5-E398-4FC3-A22F-A182A42E5878}" type="presParOf" srcId="{C10E26F4-D41F-4BEC-B7F5-81E8F2AF59DF}" destId="{B67EA8CF-CC18-40FB-A34B-CEA3C3FB66F8}" srcOrd="2" destOrd="0" presId="urn:microsoft.com/office/officeart/2005/8/layout/vList4"/>
    <dgm:cxn modelId="{11EFA2A3-00F7-4ED0-AA90-BEE055CB18B2}" type="presParOf" srcId="{4A83D046-DF3A-476F-8CCD-15538745C99C}" destId="{BCA48C5C-3260-4922-B02A-6153F5469D7F}" srcOrd="1" destOrd="0" presId="urn:microsoft.com/office/officeart/2005/8/layout/vList4"/>
    <dgm:cxn modelId="{61AB2C10-E1C8-4D5B-98B4-8A7FA2EFF481}" type="presParOf" srcId="{4A83D046-DF3A-476F-8CCD-15538745C99C}" destId="{E9633EF1-2911-4F7D-A7D1-D4521073B682}" srcOrd="2" destOrd="0" presId="urn:microsoft.com/office/officeart/2005/8/layout/vList4"/>
    <dgm:cxn modelId="{F30F8B8C-5EC6-4E3E-83E0-5802800E475D}" type="presParOf" srcId="{E9633EF1-2911-4F7D-A7D1-D4521073B682}" destId="{953865F3-B482-4C3E-9FBE-8BA288939CD4}" srcOrd="0" destOrd="0" presId="urn:microsoft.com/office/officeart/2005/8/layout/vList4"/>
    <dgm:cxn modelId="{2CAF023E-317F-4F0D-A770-FA05C8AD847C}" type="presParOf" srcId="{E9633EF1-2911-4F7D-A7D1-D4521073B682}" destId="{0A6FFA26-BF7D-4D98-BEAD-FE2F484DEC4B}" srcOrd="1" destOrd="0" presId="urn:microsoft.com/office/officeart/2005/8/layout/vList4"/>
    <dgm:cxn modelId="{474F1430-1AF0-4762-A3EF-7BF9BA009212}" type="presParOf" srcId="{E9633EF1-2911-4F7D-A7D1-D4521073B682}" destId="{14723EC3-4212-43DA-93EB-64A88739401B}" srcOrd="2" destOrd="0" presId="urn:microsoft.com/office/officeart/2005/8/layout/vList4"/>
    <dgm:cxn modelId="{FF483FC8-ED7A-4A24-A1C7-51750D7A2879}" type="presParOf" srcId="{4A83D046-DF3A-476F-8CCD-15538745C99C}" destId="{34BDF857-5BF4-4781-B15F-4BEF7EDE224B}" srcOrd="3" destOrd="0" presId="urn:microsoft.com/office/officeart/2005/8/layout/vList4"/>
    <dgm:cxn modelId="{C04CBFB2-90C3-4177-9497-BF746FC83EDE}" type="presParOf" srcId="{4A83D046-DF3A-476F-8CCD-15538745C99C}" destId="{CE9A814C-E4AD-49E4-AAFE-D6478C83199F}" srcOrd="4" destOrd="0" presId="urn:microsoft.com/office/officeart/2005/8/layout/vList4"/>
    <dgm:cxn modelId="{C8DB23DC-01B2-4075-B4BA-30A15E36A39A}" type="presParOf" srcId="{CE9A814C-E4AD-49E4-AAFE-D6478C83199F}" destId="{5D45DF91-808D-472D-8479-7A3334D97593}" srcOrd="0" destOrd="0" presId="urn:microsoft.com/office/officeart/2005/8/layout/vList4"/>
    <dgm:cxn modelId="{0BD9A6BA-C03B-46D5-B2C9-EBD379295EA7}" type="presParOf" srcId="{CE9A814C-E4AD-49E4-AAFE-D6478C83199F}" destId="{54F37125-E4DE-4F1D-8FF6-77803C218B7A}" srcOrd="1" destOrd="0" presId="urn:microsoft.com/office/officeart/2005/8/layout/vList4"/>
    <dgm:cxn modelId="{B9404B30-4AF2-40F7-8693-B106C0AE32D6}" type="presParOf" srcId="{CE9A814C-E4AD-49E4-AAFE-D6478C83199F}" destId="{29829E43-CCC4-4A9D-9AD5-749B70D08E96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131587-9621-4768-A111-6461E9C69BA1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C95A8928-526F-4B3E-BD77-BCB675ABAC3E}">
      <dgm:prSet phldrT="[Szöveg]" custT="1"/>
      <dgm:spPr>
        <a:solidFill>
          <a:srgbClr val="A29061">
            <a:alpha val="78000"/>
          </a:srgbClr>
        </a:solidFill>
      </dgm:spPr>
      <dgm:t>
        <a:bodyPr/>
        <a:lstStyle/>
        <a:p>
          <a:r>
            <a:rPr lang="hu-HU" sz="2400" b="1" dirty="0">
              <a:solidFill>
                <a:schemeClr val="tx1"/>
              </a:solidFill>
              <a:latin typeface="Garamond" panose="02020404030301010803" pitchFamily="18" charset="0"/>
            </a:rPr>
            <a:t>Magyarország</a:t>
          </a:r>
          <a:r>
            <a:rPr lang="hu-HU" sz="2400" dirty="0">
              <a:solidFill>
                <a:schemeClr val="tx1"/>
              </a:solidFill>
              <a:latin typeface="Garamond" panose="02020404030301010803" pitchFamily="18" charset="0"/>
            </a:rPr>
            <a:t> a jövőben is a </a:t>
          </a:r>
          <a:r>
            <a:rPr lang="hu-HU" sz="2400" b="1" dirty="0">
              <a:solidFill>
                <a:schemeClr val="tx1"/>
              </a:solidFill>
              <a:latin typeface="Garamond" panose="02020404030301010803" pitchFamily="18" charset="0"/>
            </a:rPr>
            <a:t>legbiztonságosabb külső határokkal</a:t>
          </a:r>
          <a:r>
            <a:rPr lang="hu-HU" sz="2400" dirty="0">
              <a:solidFill>
                <a:schemeClr val="tx1"/>
              </a:solidFill>
              <a:latin typeface="Garamond" panose="02020404030301010803" pitchFamily="18" charset="0"/>
            </a:rPr>
            <a:t> rendelkezik.</a:t>
          </a:r>
        </a:p>
      </dgm:t>
    </dgm:pt>
    <dgm:pt modelId="{2D12A812-7346-4A4D-9191-FDFE2DA8FCE9}" type="parTrans" cxnId="{9C0B24FA-9A16-443E-A741-CB2C18486781}">
      <dgm:prSet/>
      <dgm:spPr/>
      <dgm:t>
        <a:bodyPr/>
        <a:lstStyle/>
        <a:p>
          <a:endParaRPr lang="hu-HU"/>
        </a:p>
      </dgm:t>
    </dgm:pt>
    <dgm:pt modelId="{96B6510D-EAE2-46C5-B53D-E0A048CCFCB9}" type="sibTrans" cxnId="{9C0B24FA-9A16-443E-A741-CB2C18486781}">
      <dgm:prSet/>
      <dgm:spPr/>
      <dgm:t>
        <a:bodyPr/>
        <a:lstStyle/>
        <a:p>
          <a:endParaRPr lang="hu-HU"/>
        </a:p>
      </dgm:t>
    </dgm:pt>
    <dgm:pt modelId="{1D70BE79-8E0D-41ED-B579-54ECD58A9F04}">
      <dgm:prSet phldrT="[Szöveg]" custT="1"/>
      <dgm:spPr>
        <a:blipFill dpi="0" rotWithShape="0">
          <a:blip xmlns:r="http://schemas.openxmlformats.org/officeDocument/2006/relationships" r:embed="rId1">
            <a:alphaModFix amt="31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  <a14:imgEffect>
                      <a14:brightnessContrast bright="6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>
          <a:solidFill>
            <a:srgbClr val="A29061"/>
          </a:solidFill>
        </a:ln>
      </dgm:spPr>
      <dgm:t>
        <a:bodyPr/>
        <a:lstStyle/>
        <a:p>
          <a:r>
            <a:rPr lang="hu-HU" sz="3200" b="1" dirty="0">
              <a:solidFill>
                <a:schemeClr val="tx1"/>
              </a:solidFill>
              <a:latin typeface="Garamond" panose="02020404030301010803" pitchFamily="18" charset="0"/>
            </a:rPr>
            <a:t>legmodernebb technológiák</a:t>
          </a:r>
        </a:p>
      </dgm:t>
    </dgm:pt>
    <dgm:pt modelId="{BC7BDDBD-D136-4799-B316-9934C241120E}" type="parTrans" cxnId="{980DB961-73FE-4B72-A005-28335D216E2F}">
      <dgm:prSet/>
      <dgm:spPr/>
      <dgm:t>
        <a:bodyPr/>
        <a:lstStyle/>
        <a:p>
          <a:endParaRPr lang="hu-HU"/>
        </a:p>
      </dgm:t>
    </dgm:pt>
    <dgm:pt modelId="{206AD450-BEEA-4D88-88F3-8FF768AFCE4D}" type="sibTrans" cxnId="{980DB961-73FE-4B72-A005-28335D216E2F}">
      <dgm:prSet/>
      <dgm:spPr/>
      <dgm:t>
        <a:bodyPr/>
        <a:lstStyle/>
        <a:p>
          <a:endParaRPr lang="hu-HU"/>
        </a:p>
      </dgm:t>
    </dgm:pt>
    <dgm:pt modelId="{548DF1F3-D20D-4A2C-AD03-661C56DF8209}">
      <dgm:prSet phldrT="[Szöveg]" custT="1"/>
      <dgm:spPr>
        <a:blipFill dpi="0" rotWithShape="0">
          <a:blip xmlns:r="http://schemas.openxmlformats.org/officeDocument/2006/relationships" r:embed="rId3">
            <a:alphaModFix amt="30000"/>
          </a:blip>
          <a:srcRect/>
          <a:stretch>
            <a:fillRect/>
          </a:stretch>
        </a:blipFill>
        <a:ln>
          <a:solidFill>
            <a:srgbClr val="A69765"/>
          </a:solidFill>
        </a:ln>
      </dgm:spPr>
      <dgm:t>
        <a:bodyPr/>
        <a:lstStyle/>
        <a:p>
          <a:r>
            <a:rPr lang="hu-HU" sz="2800" b="1" dirty="0">
              <a:latin typeface="Garamond" panose="02020404030301010803" pitchFamily="18" charset="0"/>
            </a:rPr>
            <a:t>jól képzett, professzionális személyi állomány</a:t>
          </a:r>
        </a:p>
      </dgm:t>
    </dgm:pt>
    <dgm:pt modelId="{8CD667BE-0056-48C3-BF4F-771D9DE6A148}" type="parTrans" cxnId="{5898205F-CB5C-4102-A6F8-6A6579EAF11C}">
      <dgm:prSet/>
      <dgm:spPr/>
      <dgm:t>
        <a:bodyPr/>
        <a:lstStyle/>
        <a:p>
          <a:endParaRPr lang="hu-HU"/>
        </a:p>
      </dgm:t>
    </dgm:pt>
    <dgm:pt modelId="{6F383CC2-7905-463A-ADE4-FA69AF5F340B}" type="sibTrans" cxnId="{5898205F-CB5C-4102-A6F8-6A6579EAF11C}">
      <dgm:prSet/>
      <dgm:spPr/>
      <dgm:t>
        <a:bodyPr/>
        <a:lstStyle/>
        <a:p>
          <a:endParaRPr lang="hu-HU"/>
        </a:p>
      </dgm:t>
    </dgm:pt>
    <dgm:pt modelId="{D0864C30-0AC1-4EF2-94A4-57B4E6CB6937}">
      <dgm:prSet phldrT="[Szöveg]" custT="1"/>
      <dgm:spPr>
        <a:blipFill dpi="0" rotWithShape="0">
          <a:blip xmlns:r="http://schemas.openxmlformats.org/officeDocument/2006/relationships" r:embed="rId4">
            <a:alphaModFix amt="30000"/>
          </a:blip>
          <a:srcRect/>
          <a:stretch>
            <a:fillRect/>
          </a:stretch>
        </a:blipFill>
        <a:ln>
          <a:solidFill>
            <a:srgbClr val="A69765"/>
          </a:solidFill>
        </a:ln>
      </dgm:spPr>
      <dgm:t>
        <a:bodyPr/>
        <a:lstStyle/>
        <a:p>
          <a:r>
            <a:rPr lang="hu-HU" sz="2800" b="1" dirty="0">
              <a:latin typeface="Garamond" panose="02020404030301010803" pitchFamily="18" charset="0"/>
            </a:rPr>
            <a:t>széleskörű koordináció és együttműködés </a:t>
          </a:r>
        </a:p>
      </dgm:t>
    </dgm:pt>
    <dgm:pt modelId="{F3E9E9EF-A8F4-4E97-8026-DB8CFEFF0E75}" type="parTrans" cxnId="{E4DB45AA-EBCD-4634-BB5D-BECA83E87285}">
      <dgm:prSet/>
      <dgm:spPr/>
      <dgm:t>
        <a:bodyPr/>
        <a:lstStyle/>
        <a:p>
          <a:endParaRPr lang="hu-HU"/>
        </a:p>
      </dgm:t>
    </dgm:pt>
    <dgm:pt modelId="{9C7940A1-A99B-43FF-8EF9-EA934E11724D}" type="sibTrans" cxnId="{E4DB45AA-EBCD-4634-BB5D-BECA83E87285}">
      <dgm:prSet/>
      <dgm:spPr/>
      <dgm:t>
        <a:bodyPr/>
        <a:lstStyle/>
        <a:p>
          <a:endParaRPr lang="hu-HU"/>
        </a:p>
      </dgm:t>
    </dgm:pt>
    <dgm:pt modelId="{8FEAE684-FEFA-4BC1-B297-0BC58863ADF8}">
      <dgm:prSet phldrT="[Szöveg]" custT="1"/>
      <dgm:spPr>
        <a:blipFill dpi="0" rotWithShape="0">
          <a:blip xmlns:r="http://schemas.openxmlformats.org/officeDocument/2006/relationships" r:embed="rId5">
            <a:alphaModFix amt="30000"/>
          </a:blip>
          <a:srcRect/>
          <a:stretch>
            <a:fillRect/>
          </a:stretch>
        </a:blipFill>
        <a:ln>
          <a:solidFill>
            <a:srgbClr val="A29061"/>
          </a:solidFill>
        </a:ln>
      </dgm:spPr>
      <dgm:t>
        <a:bodyPr/>
        <a:lstStyle/>
        <a:p>
          <a:r>
            <a:rPr lang="hu-HU" sz="2800" b="1" dirty="0">
              <a:latin typeface="Garamond" panose="02020404030301010803" pitchFamily="18" charset="0"/>
            </a:rPr>
            <a:t>uniós források hatékony felhasználása</a:t>
          </a:r>
        </a:p>
      </dgm:t>
    </dgm:pt>
    <dgm:pt modelId="{64291052-A4CB-4966-97A9-83F5941B7C7E}" type="parTrans" cxnId="{AD5B1467-24FA-4B87-AC18-71B59879F300}">
      <dgm:prSet/>
      <dgm:spPr/>
      <dgm:t>
        <a:bodyPr/>
        <a:lstStyle/>
        <a:p>
          <a:endParaRPr lang="hu-HU"/>
        </a:p>
      </dgm:t>
    </dgm:pt>
    <dgm:pt modelId="{A567DA47-C164-4895-BAC2-552453870105}" type="sibTrans" cxnId="{AD5B1467-24FA-4B87-AC18-71B59879F300}">
      <dgm:prSet/>
      <dgm:spPr/>
      <dgm:t>
        <a:bodyPr/>
        <a:lstStyle/>
        <a:p>
          <a:endParaRPr lang="hu-HU"/>
        </a:p>
      </dgm:t>
    </dgm:pt>
    <dgm:pt modelId="{752F119A-84F1-4EC5-8C35-34537F356045}">
      <dgm:prSet/>
      <dgm:spPr/>
      <dgm:t>
        <a:bodyPr/>
        <a:lstStyle/>
        <a:p>
          <a:endParaRPr lang="hu-HU"/>
        </a:p>
      </dgm:t>
    </dgm:pt>
    <dgm:pt modelId="{168136FA-137D-4F86-8416-523B97F50FD1}" type="parTrans" cxnId="{3D0A5DA8-77E2-4CB3-88D9-91A13650D5B1}">
      <dgm:prSet/>
      <dgm:spPr/>
      <dgm:t>
        <a:bodyPr/>
        <a:lstStyle/>
        <a:p>
          <a:endParaRPr lang="hu-HU"/>
        </a:p>
      </dgm:t>
    </dgm:pt>
    <dgm:pt modelId="{E6049096-86EB-45E0-9155-EF20F0660016}" type="sibTrans" cxnId="{3D0A5DA8-77E2-4CB3-88D9-91A13650D5B1}">
      <dgm:prSet/>
      <dgm:spPr/>
      <dgm:t>
        <a:bodyPr/>
        <a:lstStyle/>
        <a:p>
          <a:endParaRPr lang="hu-HU"/>
        </a:p>
      </dgm:t>
    </dgm:pt>
    <dgm:pt modelId="{C8F47174-9778-4F79-87C2-9690022865BF}" type="pres">
      <dgm:prSet presAssocID="{04131587-9621-4768-A111-6461E9C69BA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04EFE8C-AD80-42ED-B358-16AE3DF355BB}" type="pres">
      <dgm:prSet presAssocID="{04131587-9621-4768-A111-6461E9C69BA1}" presName="matrix" presStyleCnt="0"/>
      <dgm:spPr/>
    </dgm:pt>
    <dgm:pt modelId="{93B58684-CAAE-4C09-8A09-ADD7083433CF}" type="pres">
      <dgm:prSet presAssocID="{04131587-9621-4768-A111-6461E9C69BA1}" presName="tile1" presStyleLbl="node1" presStyleIdx="0" presStyleCnt="4" custLinFactNeighborY="-1364"/>
      <dgm:spPr/>
      <dgm:t>
        <a:bodyPr/>
        <a:lstStyle/>
        <a:p>
          <a:endParaRPr lang="hu-HU"/>
        </a:p>
      </dgm:t>
    </dgm:pt>
    <dgm:pt modelId="{EF64D8D3-AD46-4657-84ED-7992A03F3F66}" type="pres">
      <dgm:prSet presAssocID="{04131587-9621-4768-A111-6461E9C69BA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A989367-BEEC-4771-A3BF-E767CF4430FA}" type="pres">
      <dgm:prSet presAssocID="{04131587-9621-4768-A111-6461E9C69BA1}" presName="tile2" presStyleLbl="node1" presStyleIdx="1" presStyleCnt="4"/>
      <dgm:spPr/>
      <dgm:t>
        <a:bodyPr/>
        <a:lstStyle/>
        <a:p>
          <a:endParaRPr lang="hu-HU"/>
        </a:p>
      </dgm:t>
    </dgm:pt>
    <dgm:pt modelId="{F5A77E0E-EEAE-4741-B0C8-52E2AC9CCFD5}" type="pres">
      <dgm:prSet presAssocID="{04131587-9621-4768-A111-6461E9C69BA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763785-807A-48C7-ADEF-49B9DF370BC8}" type="pres">
      <dgm:prSet presAssocID="{04131587-9621-4768-A111-6461E9C69BA1}" presName="tile3" presStyleLbl="node1" presStyleIdx="2" presStyleCnt="4"/>
      <dgm:spPr/>
      <dgm:t>
        <a:bodyPr/>
        <a:lstStyle/>
        <a:p>
          <a:endParaRPr lang="hu-HU"/>
        </a:p>
      </dgm:t>
    </dgm:pt>
    <dgm:pt modelId="{D1C71203-4E35-423D-96C2-B8E739660199}" type="pres">
      <dgm:prSet presAssocID="{04131587-9621-4768-A111-6461E9C69BA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B30C71-1EE5-4A00-99F9-0EA2E8EE38D4}" type="pres">
      <dgm:prSet presAssocID="{04131587-9621-4768-A111-6461E9C69BA1}" presName="tile4" presStyleLbl="node1" presStyleIdx="3" presStyleCnt="4"/>
      <dgm:spPr/>
      <dgm:t>
        <a:bodyPr/>
        <a:lstStyle/>
        <a:p>
          <a:endParaRPr lang="hu-HU"/>
        </a:p>
      </dgm:t>
    </dgm:pt>
    <dgm:pt modelId="{83876836-86B5-4BE0-BCC1-8DF3668DD12C}" type="pres">
      <dgm:prSet presAssocID="{04131587-9621-4768-A111-6461E9C69BA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5BB588-28EF-460D-8894-AC1EAB9EEDA5}" type="pres">
      <dgm:prSet presAssocID="{04131587-9621-4768-A111-6461E9C69BA1}" presName="centerTile" presStyleLbl="fgShp" presStyleIdx="0" presStyleCnt="1" custScaleX="232381" custScaleY="114428">
        <dgm:presLayoutVars>
          <dgm:chMax val="0"/>
          <dgm:chPref val="0"/>
        </dgm:presLayoutVars>
      </dgm:prSet>
      <dgm:spPr/>
      <dgm:t>
        <a:bodyPr/>
        <a:lstStyle/>
        <a:p>
          <a:endParaRPr lang="hu-HU"/>
        </a:p>
      </dgm:t>
    </dgm:pt>
  </dgm:ptLst>
  <dgm:cxnLst>
    <dgm:cxn modelId="{AD5B1467-24FA-4B87-AC18-71B59879F300}" srcId="{C95A8928-526F-4B3E-BD77-BCB675ABAC3E}" destId="{8FEAE684-FEFA-4BC1-B297-0BC58863ADF8}" srcOrd="3" destOrd="0" parTransId="{64291052-A4CB-4966-97A9-83F5941B7C7E}" sibTransId="{A567DA47-C164-4895-BAC2-552453870105}"/>
    <dgm:cxn modelId="{E4DB45AA-EBCD-4634-BB5D-BECA83E87285}" srcId="{C95A8928-526F-4B3E-BD77-BCB675ABAC3E}" destId="{D0864C30-0AC1-4EF2-94A4-57B4E6CB6937}" srcOrd="2" destOrd="0" parTransId="{F3E9E9EF-A8F4-4E97-8026-DB8CFEFF0E75}" sibTransId="{9C7940A1-A99B-43FF-8EF9-EA934E11724D}"/>
    <dgm:cxn modelId="{E03BCEDA-C4A2-4D2A-BBB3-68737B2EBCC3}" type="presOf" srcId="{8FEAE684-FEFA-4BC1-B297-0BC58863ADF8}" destId="{83876836-86B5-4BE0-BCC1-8DF3668DD12C}" srcOrd="1" destOrd="0" presId="urn:microsoft.com/office/officeart/2005/8/layout/matrix1"/>
    <dgm:cxn modelId="{5898205F-CB5C-4102-A6F8-6A6579EAF11C}" srcId="{C95A8928-526F-4B3E-BD77-BCB675ABAC3E}" destId="{548DF1F3-D20D-4A2C-AD03-661C56DF8209}" srcOrd="1" destOrd="0" parTransId="{8CD667BE-0056-48C3-BF4F-771D9DE6A148}" sibTransId="{6F383CC2-7905-463A-ADE4-FA69AF5F340B}"/>
    <dgm:cxn modelId="{9618AD3E-6419-4B36-AEB3-7B5B45F07858}" type="presOf" srcId="{04131587-9621-4768-A111-6461E9C69BA1}" destId="{C8F47174-9778-4F79-87C2-9690022865BF}" srcOrd="0" destOrd="0" presId="urn:microsoft.com/office/officeart/2005/8/layout/matrix1"/>
    <dgm:cxn modelId="{412A870F-C5CA-4D7E-A7D7-60383B4C86BA}" type="presOf" srcId="{D0864C30-0AC1-4EF2-94A4-57B4E6CB6937}" destId="{D1C71203-4E35-423D-96C2-B8E739660199}" srcOrd="1" destOrd="0" presId="urn:microsoft.com/office/officeart/2005/8/layout/matrix1"/>
    <dgm:cxn modelId="{85684524-AC0E-4301-BB1D-704203CB9600}" type="presOf" srcId="{548DF1F3-D20D-4A2C-AD03-661C56DF8209}" destId="{F5A77E0E-EEAE-4741-B0C8-52E2AC9CCFD5}" srcOrd="1" destOrd="0" presId="urn:microsoft.com/office/officeart/2005/8/layout/matrix1"/>
    <dgm:cxn modelId="{998D9D73-0109-4806-B78E-B4C6FAFCACE5}" type="presOf" srcId="{8FEAE684-FEFA-4BC1-B297-0BC58863ADF8}" destId="{ACB30C71-1EE5-4A00-99F9-0EA2E8EE38D4}" srcOrd="0" destOrd="0" presId="urn:microsoft.com/office/officeart/2005/8/layout/matrix1"/>
    <dgm:cxn modelId="{55D487F5-59BA-49C5-9A04-77F64C1C9761}" type="presOf" srcId="{D0864C30-0AC1-4EF2-94A4-57B4E6CB6937}" destId="{69763785-807A-48C7-ADEF-49B9DF370BC8}" srcOrd="0" destOrd="0" presId="urn:microsoft.com/office/officeart/2005/8/layout/matrix1"/>
    <dgm:cxn modelId="{011D09F0-2D6D-4B88-9F5D-3B6F27F58732}" type="presOf" srcId="{1D70BE79-8E0D-41ED-B579-54ECD58A9F04}" destId="{EF64D8D3-AD46-4657-84ED-7992A03F3F66}" srcOrd="1" destOrd="0" presId="urn:microsoft.com/office/officeart/2005/8/layout/matrix1"/>
    <dgm:cxn modelId="{980DB961-73FE-4B72-A005-28335D216E2F}" srcId="{C95A8928-526F-4B3E-BD77-BCB675ABAC3E}" destId="{1D70BE79-8E0D-41ED-B579-54ECD58A9F04}" srcOrd="0" destOrd="0" parTransId="{BC7BDDBD-D136-4799-B316-9934C241120E}" sibTransId="{206AD450-BEEA-4D88-88F3-8FF768AFCE4D}"/>
    <dgm:cxn modelId="{3D0A5DA8-77E2-4CB3-88D9-91A13650D5B1}" srcId="{04131587-9621-4768-A111-6461E9C69BA1}" destId="{752F119A-84F1-4EC5-8C35-34537F356045}" srcOrd="1" destOrd="0" parTransId="{168136FA-137D-4F86-8416-523B97F50FD1}" sibTransId="{E6049096-86EB-45E0-9155-EF20F0660016}"/>
    <dgm:cxn modelId="{9C0B24FA-9A16-443E-A741-CB2C18486781}" srcId="{04131587-9621-4768-A111-6461E9C69BA1}" destId="{C95A8928-526F-4B3E-BD77-BCB675ABAC3E}" srcOrd="0" destOrd="0" parTransId="{2D12A812-7346-4A4D-9191-FDFE2DA8FCE9}" sibTransId="{96B6510D-EAE2-46C5-B53D-E0A048CCFCB9}"/>
    <dgm:cxn modelId="{957CC67C-7344-4417-AAC7-C6644900EFB2}" type="presOf" srcId="{C95A8928-526F-4B3E-BD77-BCB675ABAC3E}" destId="{675BB588-28EF-460D-8894-AC1EAB9EEDA5}" srcOrd="0" destOrd="0" presId="urn:microsoft.com/office/officeart/2005/8/layout/matrix1"/>
    <dgm:cxn modelId="{FFC6F0EF-571D-4D06-B51A-D930248D5F43}" type="presOf" srcId="{1D70BE79-8E0D-41ED-B579-54ECD58A9F04}" destId="{93B58684-CAAE-4C09-8A09-ADD7083433CF}" srcOrd="0" destOrd="0" presId="urn:microsoft.com/office/officeart/2005/8/layout/matrix1"/>
    <dgm:cxn modelId="{FBFF5A9A-2904-4F1D-B44A-80AE05FEA555}" type="presOf" srcId="{548DF1F3-D20D-4A2C-AD03-661C56DF8209}" destId="{9A989367-BEEC-4771-A3BF-E767CF4430FA}" srcOrd="0" destOrd="0" presId="urn:microsoft.com/office/officeart/2005/8/layout/matrix1"/>
    <dgm:cxn modelId="{B75AE9B0-45B6-46B7-A5E9-FBE36E242ABE}" type="presParOf" srcId="{C8F47174-9778-4F79-87C2-9690022865BF}" destId="{D04EFE8C-AD80-42ED-B358-16AE3DF355BB}" srcOrd="0" destOrd="0" presId="urn:microsoft.com/office/officeart/2005/8/layout/matrix1"/>
    <dgm:cxn modelId="{11CD0DAA-2A3B-491A-9478-400E1615C640}" type="presParOf" srcId="{D04EFE8C-AD80-42ED-B358-16AE3DF355BB}" destId="{93B58684-CAAE-4C09-8A09-ADD7083433CF}" srcOrd="0" destOrd="0" presId="urn:microsoft.com/office/officeart/2005/8/layout/matrix1"/>
    <dgm:cxn modelId="{04BA0703-19A9-4BDF-A204-AECE1FC903F2}" type="presParOf" srcId="{D04EFE8C-AD80-42ED-B358-16AE3DF355BB}" destId="{EF64D8D3-AD46-4657-84ED-7992A03F3F66}" srcOrd="1" destOrd="0" presId="urn:microsoft.com/office/officeart/2005/8/layout/matrix1"/>
    <dgm:cxn modelId="{1F3FC559-E250-4B5B-AA8B-3C55B9B7CA2E}" type="presParOf" srcId="{D04EFE8C-AD80-42ED-B358-16AE3DF355BB}" destId="{9A989367-BEEC-4771-A3BF-E767CF4430FA}" srcOrd="2" destOrd="0" presId="urn:microsoft.com/office/officeart/2005/8/layout/matrix1"/>
    <dgm:cxn modelId="{E4A7D96F-3531-4E5D-ABB7-FE1D1ECE4A1D}" type="presParOf" srcId="{D04EFE8C-AD80-42ED-B358-16AE3DF355BB}" destId="{F5A77E0E-EEAE-4741-B0C8-52E2AC9CCFD5}" srcOrd="3" destOrd="0" presId="urn:microsoft.com/office/officeart/2005/8/layout/matrix1"/>
    <dgm:cxn modelId="{65F4CD95-4C3C-41F0-B4C8-1ACED2BBBF32}" type="presParOf" srcId="{D04EFE8C-AD80-42ED-B358-16AE3DF355BB}" destId="{69763785-807A-48C7-ADEF-49B9DF370BC8}" srcOrd="4" destOrd="0" presId="urn:microsoft.com/office/officeart/2005/8/layout/matrix1"/>
    <dgm:cxn modelId="{8D5B9594-7DFD-4A20-AC28-0E2AFF33804D}" type="presParOf" srcId="{D04EFE8C-AD80-42ED-B358-16AE3DF355BB}" destId="{D1C71203-4E35-423D-96C2-B8E739660199}" srcOrd="5" destOrd="0" presId="urn:microsoft.com/office/officeart/2005/8/layout/matrix1"/>
    <dgm:cxn modelId="{80FAFCA6-F8AF-4AB4-B693-392443EA56F8}" type="presParOf" srcId="{D04EFE8C-AD80-42ED-B358-16AE3DF355BB}" destId="{ACB30C71-1EE5-4A00-99F9-0EA2E8EE38D4}" srcOrd="6" destOrd="0" presId="urn:microsoft.com/office/officeart/2005/8/layout/matrix1"/>
    <dgm:cxn modelId="{47A48F62-8942-418E-B568-58AFDAE38602}" type="presParOf" srcId="{D04EFE8C-AD80-42ED-B358-16AE3DF355BB}" destId="{83876836-86B5-4BE0-BCC1-8DF3668DD12C}" srcOrd="7" destOrd="0" presId="urn:microsoft.com/office/officeart/2005/8/layout/matrix1"/>
    <dgm:cxn modelId="{9BCF2604-45A2-4FA5-B38D-4D449788BB1A}" type="presParOf" srcId="{C8F47174-9778-4F79-87C2-9690022865BF}" destId="{675BB588-28EF-460D-8894-AC1EAB9EEDA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067508-9EA1-4CD0-9600-368A3B6CC884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755E23EA-BCA2-41A9-B184-A17AA2B43B0B}">
      <dgm:prSet phldrT="[Szöveg]" custT="1"/>
      <dgm:spPr>
        <a:solidFill>
          <a:schemeClr val="bg2">
            <a:lumMod val="5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hu-HU" sz="1800" b="1" dirty="0">
              <a:solidFill>
                <a:schemeClr val="bg1"/>
              </a:solidFill>
              <a:latin typeface="Garamond" panose="02020404030301010803" pitchFamily="18" charset="0"/>
            </a:rPr>
            <a:t>határátkelőhelyek közötti határszakaszok hatékonyabb ellenőrzése</a:t>
          </a:r>
          <a:endParaRPr lang="hu-HU" sz="1800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1D8D5801-5DCD-43F7-9B40-9B96DF892082}" type="parTrans" cxnId="{B54ECC35-CACC-4561-A5A0-72E85F775E44}">
      <dgm:prSet/>
      <dgm:spPr/>
      <dgm:t>
        <a:bodyPr/>
        <a:lstStyle/>
        <a:p>
          <a:endParaRPr lang="hu-HU"/>
        </a:p>
      </dgm:t>
    </dgm:pt>
    <dgm:pt modelId="{F463BDC7-41BB-4844-AF7D-6B095F8526A9}" type="sibTrans" cxnId="{B54ECC35-CACC-4561-A5A0-72E85F775E44}">
      <dgm:prSet/>
      <dgm:spPr/>
      <dgm:t>
        <a:bodyPr/>
        <a:lstStyle/>
        <a:p>
          <a:endParaRPr lang="hu-HU"/>
        </a:p>
      </dgm:t>
    </dgm:pt>
    <dgm:pt modelId="{37BBB80D-51C4-4FED-B0F3-CE9D5536D26C}">
      <dgm:prSet phldrT="[Szöveg]" custT="1"/>
      <dgm:spPr>
        <a:solidFill>
          <a:schemeClr val="bg2">
            <a:lumMod val="5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hu-HU" sz="1800" b="1" dirty="0">
              <a:solidFill>
                <a:schemeClr val="bg1"/>
              </a:solidFill>
              <a:latin typeface="Garamond" panose="02020404030301010803" pitchFamily="18" charset="0"/>
            </a:rPr>
            <a:t>mélységi </a:t>
          </a:r>
          <a:r>
            <a:rPr lang="hu-HU" sz="1800" b="1" dirty="0" smtClean="0">
              <a:solidFill>
                <a:schemeClr val="bg1"/>
              </a:solidFill>
              <a:latin typeface="Garamond" panose="02020404030301010803" pitchFamily="18" charset="0"/>
            </a:rPr>
            <a:t>ellenőrzés </a:t>
          </a:r>
          <a:r>
            <a:rPr lang="hu-HU" sz="1800" b="1" dirty="0" smtClean="0">
              <a:solidFill>
                <a:srgbClr val="FF0000"/>
              </a:solidFill>
              <a:latin typeface="Garamond" panose="02020404030301010803" pitchFamily="18" charset="0"/>
            </a:rPr>
            <a:t>*</a:t>
          </a:r>
          <a:endParaRPr lang="hu-HU" sz="1800" dirty="0">
            <a:solidFill>
              <a:srgbClr val="FF0000"/>
            </a:solidFill>
            <a:latin typeface="Garamond" panose="02020404030301010803" pitchFamily="18" charset="0"/>
          </a:endParaRPr>
        </a:p>
      </dgm:t>
    </dgm:pt>
    <dgm:pt modelId="{7E6D5781-30C8-41E2-BC75-6D856C549115}" type="parTrans" cxnId="{2962104D-F536-48E9-B158-C3120ACF8BF7}">
      <dgm:prSet/>
      <dgm:spPr/>
      <dgm:t>
        <a:bodyPr/>
        <a:lstStyle/>
        <a:p>
          <a:endParaRPr lang="hu-HU"/>
        </a:p>
      </dgm:t>
    </dgm:pt>
    <dgm:pt modelId="{F4AFBF39-212F-46F3-86A3-B44485AA4192}" type="sibTrans" cxnId="{2962104D-F536-48E9-B158-C3120ACF8BF7}">
      <dgm:prSet/>
      <dgm:spPr/>
      <dgm:t>
        <a:bodyPr/>
        <a:lstStyle/>
        <a:p>
          <a:endParaRPr lang="hu-HU"/>
        </a:p>
      </dgm:t>
    </dgm:pt>
    <dgm:pt modelId="{0B3275A8-C336-4C24-8175-2AD953828EB8}">
      <dgm:prSet phldrT="[Szöveg]" custT="1"/>
      <dgm:spPr>
        <a:noFill/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marL="0" indent="0" algn="just">
            <a:buFontTx/>
            <a:buNone/>
          </a:pPr>
          <a:r>
            <a:rPr lang="hu-HU" sz="1800" kern="1200" dirty="0">
              <a:latin typeface="Garamond" panose="02020404030301010803" pitchFamily="18" charset="0"/>
              <a:ea typeface="+mn-ea"/>
              <a:cs typeface="+mn-cs"/>
            </a:rPr>
            <a:t>A schengeni területen belül a jogszerűtlenül tartózkodó személyek kiszűrése még jobban felértékelődhet Horvátország és Románia esetleges teljes jogú schengeni tagságával, így az ebben résztvevők képzése és korszerű eszközökkel történő ellátása szintén a program fókuszában van (pl. speciális járművek és technikai eszközök beszerzése).</a:t>
          </a:r>
        </a:p>
      </dgm:t>
    </dgm:pt>
    <dgm:pt modelId="{4C45A2DD-4559-4E1B-B85F-79194ACBCDA3}" type="parTrans" cxnId="{F82D8B26-9215-4FCF-965F-EA78FC628244}">
      <dgm:prSet/>
      <dgm:spPr/>
      <dgm:t>
        <a:bodyPr/>
        <a:lstStyle/>
        <a:p>
          <a:endParaRPr lang="hu-HU"/>
        </a:p>
      </dgm:t>
    </dgm:pt>
    <dgm:pt modelId="{667DD95A-EB5C-4B1F-9D1A-DF5F8862F82C}" type="sibTrans" cxnId="{F82D8B26-9215-4FCF-965F-EA78FC628244}">
      <dgm:prSet/>
      <dgm:spPr/>
      <dgm:t>
        <a:bodyPr/>
        <a:lstStyle/>
        <a:p>
          <a:endParaRPr lang="hu-HU"/>
        </a:p>
      </dgm:t>
    </dgm:pt>
    <dgm:pt modelId="{9555ABD3-1868-4CBC-B655-1F8EE599EA78}">
      <dgm:prSet phldrT="[Szöveg]" custT="1"/>
      <dgm:spPr>
        <a:noFill/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marL="0" indent="0" algn="just">
            <a:buFontTx/>
            <a:buNone/>
          </a:pPr>
          <a:r>
            <a:rPr lang="hu-HU" sz="1800" dirty="0">
              <a:latin typeface="Garamond" panose="02020404030301010803" pitchFamily="18" charset="0"/>
            </a:rPr>
            <a:t>Az </a:t>
          </a:r>
          <a:r>
            <a:rPr lang="hu-HU" sz="1800" dirty="0" err="1">
              <a:latin typeface="Garamond" panose="02020404030301010803" pitchFamily="18" charset="0"/>
            </a:rPr>
            <a:t>interoperábilis</a:t>
          </a:r>
          <a:r>
            <a:rPr lang="hu-HU" sz="1800" dirty="0">
              <a:latin typeface="Garamond" panose="02020404030301010803" pitchFamily="18" charset="0"/>
            </a:rPr>
            <a:t>, </a:t>
          </a:r>
          <a:r>
            <a:rPr lang="hu-HU" sz="1800" b="1" dirty="0">
              <a:latin typeface="Garamond" panose="02020404030301010803" pitchFamily="18" charset="0"/>
            </a:rPr>
            <a:t>új technológiákkal támogatott</a:t>
          </a:r>
          <a:r>
            <a:rPr lang="hu-HU" sz="1800" dirty="0">
              <a:latin typeface="Garamond" panose="02020404030301010803" pitchFamily="18" charset="0"/>
            </a:rPr>
            <a:t>, esetenként </a:t>
          </a:r>
          <a:r>
            <a:rPr lang="hu-HU" sz="1800" b="1" dirty="0" smtClean="0">
              <a:latin typeface="Garamond" panose="02020404030301010803" pitchFamily="18" charset="0"/>
            </a:rPr>
            <a:t>automata</a:t>
          </a:r>
          <a:r>
            <a:rPr lang="hu-HU" sz="1800" dirty="0" smtClean="0">
              <a:latin typeface="Garamond" panose="02020404030301010803" pitchFamily="18" charset="0"/>
            </a:rPr>
            <a:t> </a:t>
          </a:r>
          <a:r>
            <a:rPr lang="hu-HU" sz="1800" dirty="0">
              <a:latin typeface="Garamond" panose="02020404030301010803" pitchFamily="18" charset="0"/>
            </a:rPr>
            <a:t>működésű rendszerek és a jelenlegi határőrizeti infrastruktúra összhangjának megteremtése az </a:t>
          </a:r>
          <a:r>
            <a:rPr lang="hu-HU" sz="1800" dirty="0" smtClean="0">
              <a:latin typeface="Garamond" panose="02020404030301010803" pitchFamily="18" charset="0"/>
            </a:rPr>
            <a:t>élőerő </a:t>
          </a:r>
          <a:r>
            <a:rPr lang="hu-HU" sz="1800" dirty="0">
              <a:latin typeface="Garamond" panose="02020404030301010803" pitchFamily="18" charset="0"/>
            </a:rPr>
            <a:t>kiváltására (pl. felderítő és reagáló képességek fejlesztése, robottechnológia alkalmazása).</a:t>
          </a:r>
        </a:p>
      </dgm:t>
    </dgm:pt>
    <dgm:pt modelId="{23CAAD94-0D48-412B-B3CE-0CBE9BF88748}" type="sibTrans" cxnId="{77D711FB-3806-40C2-B417-B0A80A5F26C4}">
      <dgm:prSet/>
      <dgm:spPr/>
      <dgm:t>
        <a:bodyPr/>
        <a:lstStyle/>
        <a:p>
          <a:endParaRPr lang="hu-HU"/>
        </a:p>
      </dgm:t>
    </dgm:pt>
    <dgm:pt modelId="{A24B391D-D6B3-4FEF-9F4D-3F6EE5082687}" type="parTrans" cxnId="{77D711FB-3806-40C2-B417-B0A80A5F26C4}">
      <dgm:prSet/>
      <dgm:spPr/>
      <dgm:t>
        <a:bodyPr/>
        <a:lstStyle/>
        <a:p>
          <a:endParaRPr lang="hu-HU"/>
        </a:p>
      </dgm:t>
    </dgm:pt>
    <dgm:pt modelId="{33023518-A488-4471-BEF8-6F01B20FA9AC}" type="pres">
      <dgm:prSet presAssocID="{79067508-9EA1-4CD0-9600-368A3B6CC8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DB93E69-97E4-45B1-BC07-BBCE4B2D0AD9}" type="pres">
      <dgm:prSet presAssocID="{755E23EA-BCA2-41A9-B184-A17AA2B43B0B}" presName="parentLin" presStyleCnt="0"/>
      <dgm:spPr/>
    </dgm:pt>
    <dgm:pt modelId="{57E3D596-5DEF-44C9-A0A6-124E1FAEE3A5}" type="pres">
      <dgm:prSet presAssocID="{755E23EA-BCA2-41A9-B184-A17AA2B43B0B}" presName="parentLeftMargin" presStyleLbl="node1" presStyleIdx="0" presStyleCnt="2"/>
      <dgm:spPr/>
      <dgm:t>
        <a:bodyPr/>
        <a:lstStyle/>
        <a:p>
          <a:endParaRPr lang="hu-HU"/>
        </a:p>
      </dgm:t>
    </dgm:pt>
    <dgm:pt modelId="{0AD556D3-9622-44B8-9954-E2F76D3A207F}" type="pres">
      <dgm:prSet presAssocID="{755E23EA-BCA2-41A9-B184-A17AA2B43B0B}" presName="parentText" presStyleLbl="node1" presStyleIdx="0" presStyleCnt="2" custScaleX="120000" custLinFactNeighborX="-2857" custLinFactNeighborY="-32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84891F-EA96-4B84-87B3-6C22033D17CE}" type="pres">
      <dgm:prSet presAssocID="{755E23EA-BCA2-41A9-B184-A17AA2B43B0B}" presName="negativeSpace" presStyleCnt="0"/>
      <dgm:spPr/>
    </dgm:pt>
    <dgm:pt modelId="{B6DDB21E-C877-4FB3-9C8B-2BDB96257293}" type="pres">
      <dgm:prSet presAssocID="{755E23EA-BCA2-41A9-B184-A17AA2B43B0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9BBAF70-3CE1-4C58-A2B0-C1E1BB29CACE}" type="pres">
      <dgm:prSet presAssocID="{F463BDC7-41BB-4844-AF7D-6B095F8526A9}" presName="spaceBetweenRectangles" presStyleCnt="0"/>
      <dgm:spPr/>
    </dgm:pt>
    <dgm:pt modelId="{20E7DDCB-0D29-4D0F-AB7E-446B1B3A232A}" type="pres">
      <dgm:prSet presAssocID="{37BBB80D-51C4-4FED-B0F3-CE9D5536D26C}" presName="parentLin" presStyleCnt="0"/>
      <dgm:spPr/>
    </dgm:pt>
    <dgm:pt modelId="{84E26FFB-4017-4D1A-9EA3-8DAD9A308533}" type="pres">
      <dgm:prSet presAssocID="{37BBB80D-51C4-4FED-B0F3-CE9D5536D26C}" presName="parentLeftMargin" presStyleLbl="node1" presStyleIdx="0" presStyleCnt="2"/>
      <dgm:spPr/>
      <dgm:t>
        <a:bodyPr/>
        <a:lstStyle/>
        <a:p>
          <a:endParaRPr lang="hu-HU"/>
        </a:p>
      </dgm:t>
    </dgm:pt>
    <dgm:pt modelId="{4043337D-0174-4458-98AC-B5825F58EC42}" type="pres">
      <dgm:prSet presAssocID="{37BBB80D-51C4-4FED-B0F3-CE9D5536D26C}" presName="parentText" presStyleLbl="node1" presStyleIdx="1" presStyleCnt="2" custScaleX="121870" custLinFactNeighborX="-2221" custLinFactNeighborY="-151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88CDB1-7066-4E5E-B41E-74630ACB7B20}" type="pres">
      <dgm:prSet presAssocID="{37BBB80D-51C4-4FED-B0F3-CE9D5536D26C}" presName="negativeSpace" presStyleCnt="0"/>
      <dgm:spPr/>
    </dgm:pt>
    <dgm:pt modelId="{DAE289AF-F425-494A-A403-82284049AC87}" type="pres">
      <dgm:prSet presAssocID="{37BBB80D-51C4-4FED-B0F3-CE9D5536D26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5CC6113-EBF6-4A2E-B067-138ABD28F8DE}" type="presOf" srcId="{755E23EA-BCA2-41A9-B184-A17AA2B43B0B}" destId="{57E3D596-5DEF-44C9-A0A6-124E1FAEE3A5}" srcOrd="0" destOrd="0" presId="urn:microsoft.com/office/officeart/2005/8/layout/list1"/>
    <dgm:cxn modelId="{CEA8C90C-B46B-4A53-820F-308A033D45AB}" type="presOf" srcId="{79067508-9EA1-4CD0-9600-368A3B6CC884}" destId="{33023518-A488-4471-BEF8-6F01B20FA9AC}" srcOrd="0" destOrd="0" presId="urn:microsoft.com/office/officeart/2005/8/layout/list1"/>
    <dgm:cxn modelId="{FEC8F0AF-DA3F-4213-94CD-CCA4C6F08692}" type="presOf" srcId="{0B3275A8-C336-4C24-8175-2AD953828EB8}" destId="{DAE289AF-F425-494A-A403-82284049AC87}" srcOrd="0" destOrd="0" presId="urn:microsoft.com/office/officeart/2005/8/layout/list1"/>
    <dgm:cxn modelId="{36E920DD-36D7-4F71-8B57-0589E1C7FAD4}" type="presOf" srcId="{755E23EA-BCA2-41A9-B184-A17AA2B43B0B}" destId="{0AD556D3-9622-44B8-9954-E2F76D3A207F}" srcOrd="1" destOrd="0" presId="urn:microsoft.com/office/officeart/2005/8/layout/list1"/>
    <dgm:cxn modelId="{B54ECC35-CACC-4561-A5A0-72E85F775E44}" srcId="{79067508-9EA1-4CD0-9600-368A3B6CC884}" destId="{755E23EA-BCA2-41A9-B184-A17AA2B43B0B}" srcOrd="0" destOrd="0" parTransId="{1D8D5801-5DCD-43F7-9B40-9B96DF892082}" sibTransId="{F463BDC7-41BB-4844-AF7D-6B095F8526A9}"/>
    <dgm:cxn modelId="{DDE7C052-953B-450E-99CB-E9216AAF0D6C}" type="presOf" srcId="{37BBB80D-51C4-4FED-B0F3-CE9D5536D26C}" destId="{84E26FFB-4017-4D1A-9EA3-8DAD9A308533}" srcOrd="0" destOrd="0" presId="urn:microsoft.com/office/officeart/2005/8/layout/list1"/>
    <dgm:cxn modelId="{F82D8B26-9215-4FCF-965F-EA78FC628244}" srcId="{37BBB80D-51C4-4FED-B0F3-CE9D5536D26C}" destId="{0B3275A8-C336-4C24-8175-2AD953828EB8}" srcOrd="0" destOrd="0" parTransId="{4C45A2DD-4559-4E1B-B85F-79194ACBCDA3}" sibTransId="{667DD95A-EB5C-4B1F-9D1A-DF5F8862F82C}"/>
    <dgm:cxn modelId="{2962104D-F536-48E9-B158-C3120ACF8BF7}" srcId="{79067508-9EA1-4CD0-9600-368A3B6CC884}" destId="{37BBB80D-51C4-4FED-B0F3-CE9D5536D26C}" srcOrd="1" destOrd="0" parTransId="{7E6D5781-30C8-41E2-BC75-6D856C549115}" sibTransId="{F4AFBF39-212F-46F3-86A3-B44485AA4192}"/>
    <dgm:cxn modelId="{7CC0DFB5-F6E6-429E-B6C5-42063C8E3003}" type="presOf" srcId="{9555ABD3-1868-4CBC-B655-1F8EE599EA78}" destId="{B6DDB21E-C877-4FB3-9C8B-2BDB96257293}" srcOrd="0" destOrd="0" presId="urn:microsoft.com/office/officeart/2005/8/layout/list1"/>
    <dgm:cxn modelId="{DB3879FE-240A-4C99-94A1-D64ACE6418C6}" type="presOf" srcId="{37BBB80D-51C4-4FED-B0F3-CE9D5536D26C}" destId="{4043337D-0174-4458-98AC-B5825F58EC42}" srcOrd="1" destOrd="0" presId="urn:microsoft.com/office/officeart/2005/8/layout/list1"/>
    <dgm:cxn modelId="{77D711FB-3806-40C2-B417-B0A80A5F26C4}" srcId="{755E23EA-BCA2-41A9-B184-A17AA2B43B0B}" destId="{9555ABD3-1868-4CBC-B655-1F8EE599EA78}" srcOrd="0" destOrd="0" parTransId="{A24B391D-D6B3-4FEF-9F4D-3F6EE5082687}" sibTransId="{23CAAD94-0D48-412B-B3CE-0CBE9BF88748}"/>
    <dgm:cxn modelId="{AF672621-F75F-4FF7-9130-9A43436C88B7}" type="presParOf" srcId="{33023518-A488-4471-BEF8-6F01B20FA9AC}" destId="{7DB93E69-97E4-45B1-BC07-BBCE4B2D0AD9}" srcOrd="0" destOrd="0" presId="urn:microsoft.com/office/officeart/2005/8/layout/list1"/>
    <dgm:cxn modelId="{6C178525-6176-4ABC-B7EE-128424412C09}" type="presParOf" srcId="{7DB93E69-97E4-45B1-BC07-BBCE4B2D0AD9}" destId="{57E3D596-5DEF-44C9-A0A6-124E1FAEE3A5}" srcOrd="0" destOrd="0" presId="urn:microsoft.com/office/officeart/2005/8/layout/list1"/>
    <dgm:cxn modelId="{16DE6D78-9DD3-4AFF-B7A6-A0C6BEEBC846}" type="presParOf" srcId="{7DB93E69-97E4-45B1-BC07-BBCE4B2D0AD9}" destId="{0AD556D3-9622-44B8-9954-E2F76D3A207F}" srcOrd="1" destOrd="0" presId="urn:microsoft.com/office/officeart/2005/8/layout/list1"/>
    <dgm:cxn modelId="{E025FA68-6061-4FE0-B473-94BCE807621C}" type="presParOf" srcId="{33023518-A488-4471-BEF8-6F01B20FA9AC}" destId="{F084891F-EA96-4B84-87B3-6C22033D17CE}" srcOrd="1" destOrd="0" presId="urn:microsoft.com/office/officeart/2005/8/layout/list1"/>
    <dgm:cxn modelId="{18AA1EFC-2D5C-4F0F-AC9A-1F0196D13921}" type="presParOf" srcId="{33023518-A488-4471-BEF8-6F01B20FA9AC}" destId="{B6DDB21E-C877-4FB3-9C8B-2BDB96257293}" srcOrd="2" destOrd="0" presId="urn:microsoft.com/office/officeart/2005/8/layout/list1"/>
    <dgm:cxn modelId="{A53AD097-1B71-4B37-B1B2-1C828538D401}" type="presParOf" srcId="{33023518-A488-4471-BEF8-6F01B20FA9AC}" destId="{79BBAF70-3CE1-4C58-A2B0-C1E1BB29CACE}" srcOrd="3" destOrd="0" presId="urn:microsoft.com/office/officeart/2005/8/layout/list1"/>
    <dgm:cxn modelId="{A60EDF36-32FD-4B06-8B1F-25025A777209}" type="presParOf" srcId="{33023518-A488-4471-BEF8-6F01B20FA9AC}" destId="{20E7DDCB-0D29-4D0F-AB7E-446B1B3A232A}" srcOrd="4" destOrd="0" presId="urn:microsoft.com/office/officeart/2005/8/layout/list1"/>
    <dgm:cxn modelId="{3A815096-209D-4A47-B443-F4E75FBC307E}" type="presParOf" srcId="{20E7DDCB-0D29-4D0F-AB7E-446B1B3A232A}" destId="{84E26FFB-4017-4D1A-9EA3-8DAD9A308533}" srcOrd="0" destOrd="0" presId="urn:microsoft.com/office/officeart/2005/8/layout/list1"/>
    <dgm:cxn modelId="{C2B985E0-F3AE-4A04-8D19-F3B0EC5BF7E9}" type="presParOf" srcId="{20E7DDCB-0D29-4D0F-AB7E-446B1B3A232A}" destId="{4043337D-0174-4458-98AC-B5825F58EC42}" srcOrd="1" destOrd="0" presId="urn:microsoft.com/office/officeart/2005/8/layout/list1"/>
    <dgm:cxn modelId="{A56B968B-2F5A-4854-AB9D-138140785AED}" type="presParOf" srcId="{33023518-A488-4471-BEF8-6F01B20FA9AC}" destId="{2788CDB1-7066-4E5E-B41E-74630ACB7B20}" srcOrd="5" destOrd="0" presId="urn:microsoft.com/office/officeart/2005/8/layout/list1"/>
    <dgm:cxn modelId="{E9D503E9-AB8A-476D-ABAB-028873D109D1}" type="presParOf" srcId="{33023518-A488-4471-BEF8-6F01B20FA9AC}" destId="{DAE289AF-F425-494A-A403-82284049AC87}" srcOrd="6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067508-9EA1-4CD0-9600-368A3B6CC884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755E23EA-BCA2-41A9-B184-A17AA2B43B0B}">
      <dgm:prSet phldrT="[Szöveg]" custT="1"/>
      <dgm:spPr>
        <a:solidFill>
          <a:schemeClr val="bg2">
            <a:lumMod val="5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hu-HU" sz="1800" b="1" dirty="0">
              <a:solidFill>
                <a:schemeClr val="bg1"/>
              </a:solidFill>
              <a:latin typeface="Garamond" panose="02020404030301010803" pitchFamily="18" charset="0"/>
            </a:rPr>
            <a:t>európai</a:t>
          </a:r>
          <a:r>
            <a:rPr lang="hu-HU" sz="1600" b="1" dirty="0">
              <a:solidFill>
                <a:schemeClr val="bg1"/>
              </a:solidFill>
              <a:latin typeface="Garamond" panose="02020404030301010803" pitchFamily="18" charset="0"/>
            </a:rPr>
            <a:t> határregisztrációs rendszer (EES) és kapcsolódó IT rendszerek </a:t>
          </a:r>
          <a:endParaRPr lang="hu-HU" sz="1600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1D8D5801-5DCD-43F7-9B40-9B96DF892082}" type="parTrans" cxnId="{B54ECC35-CACC-4561-A5A0-72E85F775E44}">
      <dgm:prSet/>
      <dgm:spPr/>
      <dgm:t>
        <a:bodyPr/>
        <a:lstStyle/>
        <a:p>
          <a:endParaRPr lang="hu-HU"/>
        </a:p>
      </dgm:t>
    </dgm:pt>
    <dgm:pt modelId="{F463BDC7-41BB-4844-AF7D-6B095F8526A9}" type="sibTrans" cxnId="{B54ECC35-CACC-4561-A5A0-72E85F775E44}">
      <dgm:prSet/>
      <dgm:spPr/>
      <dgm:t>
        <a:bodyPr/>
        <a:lstStyle/>
        <a:p>
          <a:endParaRPr lang="hu-HU"/>
        </a:p>
      </dgm:t>
    </dgm:pt>
    <dgm:pt modelId="{37BBB80D-51C4-4FED-B0F3-CE9D5536D26C}">
      <dgm:prSet phldrT="[Szöveg]" custT="1"/>
      <dgm:spPr>
        <a:solidFill>
          <a:schemeClr val="bg2">
            <a:lumMod val="5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hu-HU" sz="1800" b="1" dirty="0">
              <a:solidFill>
                <a:schemeClr val="bg1"/>
              </a:solidFill>
              <a:latin typeface="Garamond" panose="02020404030301010803" pitchFamily="18" charset="0"/>
            </a:rPr>
            <a:t>jogszerű utazás elősegítése</a:t>
          </a:r>
          <a:endParaRPr lang="hu-HU" sz="1800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7E6D5781-30C8-41E2-BC75-6D856C549115}" type="parTrans" cxnId="{2962104D-F536-48E9-B158-C3120ACF8BF7}">
      <dgm:prSet/>
      <dgm:spPr/>
      <dgm:t>
        <a:bodyPr/>
        <a:lstStyle/>
        <a:p>
          <a:endParaRPr lang="hu-HU"/>
        </a:p>
      </dgm:t>
    </dgm:pt>
    <dgm:pt modelId="{F4AFBF39-212F-46F3-86A3-B44485AA4192}" type="sibTrans" cxnId="{2962104D-F536-48E9-B158-C3120ACF8BF7}">
      <dgm:prSet/>
      <dgm:spPr/>
      <dgm:t>
        <a:bodyPr/>
        <a:lstStyle/>
        <a:p>
          <a:endParaRPr lang="hu-HU"/>
        </a:p>
      </dgm:t>
    </dgm:pt>
    <dgm:pt modelId="{0B3275A8-C336-4C24-8175-2AD953828EB8}">
      <dgm:prSet phldrT="[Szöveg]" custT="1"/>
      <dgm:spPr>
        <a:noFill/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marL="0" indent="0" algn="just">
            <a:buFontTx/>
            <a:buNone/>
          </a:pPr>
          <a:r>
            <a:rPr lang="hu-HU" sz="1800" kern="1200" dirty="0">
              <a:latin typeface="Garamond" panose="02020404030301010803" pitchFamily="18" charset="0"/>
              <a:ea typeface="+mn-ea"/>
              <a:cs typeface="+mn-cs"/>
            </a:rPr>
            <a:t>Valamennyi határátkelőhely-típust érintő </a:t>
          </a:r>
          <a:r>
            <a:rPr lang="hu-HU" sz="1800" b="1" kern="1200" dirty="0">
              <a:latin typeface="Garamond" panose="02020404030301010803" pitchFamily="18" charset="0"/>
              <a:ea typeface="+mn-ea"/>
              <a:cs typeface="+mn-cs"/>
            </a:rPr>
            <a:t>technológiai generációváltás </a:t>
          </a:r>
          <a:r>
            <a:rPr lang="hu-HU" sz="1800" kern="1200" dirty="0">
              <a:latin typeface="Garamond" panose="02020404030301010803" pitchFamily="18" charset="0"/>
              <a:ea typeface="+mn-ea"/>
              <a:cs typeface="+mn-cs"/>
            </a:rPr>
            <a:t>megvalósítása infrastruktúrafejlesztés és automatizálás révén (pl. határátkelőhelyek építése, korszerűsítése, automatizált határátléptető rendszerek kiépítése).</a:t>
          </a:r>
        </a:p>
      </dgm:t>
    </dgm:pt>
    <dgm:pt modelId="{4C45A2DD-4559-4E1B-B85F-79194ACBCDA3}" type="parTrans" cxnId="{F82D8B26-9215-4FCF-965F-EA78FC628244}">
      <dgm:prSet/>
      <dgm:spPr/>
      <dgm:t>
        <a:bodyPr/>
        <a:lstStyle/>
        <a:p>
          <a:endParaRPr lang="hu-HU"/>
        </a:p>
      </dgm:t>
    </dgm:pt>
    <dgm:pt modelId="{667DD95A-EB5C-4B1F-9D1A-DF5F8862F82C}" type="sibTrans" cxnId="{F82D8B26-9215-4FCF-965F-EA78FC628244}">
      <dgm:prSet/>
      <dgm:spPr/>
      <dgm:t>
        <a:bodyPr/>
        <a:lstStyle/>
        <a:p>
          <a:endParaRPr lang="hu-HU"/>
        </a:p>
      </dgm:t>
    </dgm:pt>
    <dgm:pt modelId="{9555ABD3-1868-4CBC-B655-1F8EE599EA78}">
      <dgm:prSet phldrT="[Szöveg]" custT="1"/>
      <dgm:spPr>
        <a:noFill/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marL="0" indent="0" algn="just">
            <a:buFontTx/>
            <a:buNone/>
          </a:pPr>
          <a:r>
            <a:rPr lang="hu-HU" sz="1800" dirty="0">
              <a:latin typeface="Garamond" panose="02020404030301010803" pitchFamily="18" charset="0"/>
            </a:rPr>
            <a:t>A jogszerű utazás támogatása és a várakozási idők optimalizálása a határátkelőhelyek végponti termináljainak szintjéig jelentkező  fejlesztésekkel (pl. hálózati, szoftver és hardver fejlesztések).</a:t>
          </a:r>
        </a:p>
      </dgm:t>
    </dgm:pt>
    <dgm:pt modelId="{23CAAD94-0D48-412B-B3CE-0CBE9BF88748}" type="sibTrans" cxnId="{77D711FB-3806-40C2-B417-B0A80A5F26C4}">
      <dgm:prSet/>
      <dgm:spPr/>
      <dgm:t>
        <a:bodyPr/>
        <a:lstStyle/>
        <a:p>
          <a:endParaRPr lang="hu-HU"/>
        </a:p>
      </dgm:t>
    </dgm:pt>
    <dgm:pt modelId="{A24B391D-D6B3-4FEF-9F4D-3F6EE5082687}" type="parTrans" cxnId="{77D711FB-3806-40C2-B417-B0A80A5F26C4}">
      <dgm:prSet/>
      <dgm:spPr/>
      <dgm:t>
        <a:bodyPr/>
        <a:lstStyle/>
        <a:p>
          <a:endParaRPr lang="hu-HU"/>
        </a:p>
      </dgm:t>
    </dgm:pt>
    <dgm:pt modelId="{33023518-A488-4471-BEF8-6F01B20FA9AC}" type="pres">
      <dgm:prSet presAssocID="{79067508-9EA1-4CD0-9600-368A3B6CC8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DB93E69-97E4-45B1-BC07-BBCE4B2D0AD9}" type="pres">
      <dgm:prSet presAssocID="{755E23EA-BCA2-41A9-B184-A17AA2B43B0B}" presName="parentLin" presStyleCnt="0"/>
      <dgm:spPr/>
    </dgm:pt>
    <dgm:pt modelId="{57E3D596-5DEF-44C9-A0A6-124E1FAEE3A5}" type="pres">
      <dgm:prSet presAssocID="{755E23EA-BCA2-41A9-B184-A17AA2B43B0B}" presName="parentLeftMargin" presStyleLbl="node1" presStyleIdx="0" presStyleCnt="2"/>
      <dgm:spPr/>
      <dgm:t>
        <a:bodyPr/>
        <a:lstStyle/>
        <a:p>
          <a:endParaRPr lang="hu-HU"/>
        </a:p>
      </dgm:t>
    </dgm:pt>
    <dgm:pt modelId="{0AD556D3-9622-44B8-9954-E2F76D3A207F}" type="pres">
      <dgm:prSet presAssocID="{755E23EA-BCA2-41A9-B184-A17AA2B43B0B}" presName="parentText" presStyleLbl="node1" presStyleIdx="0" presStyleCnt="2" custScaleX="120000" custLinFactNeighborX="-2857" custLinFactNeighborY="-32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84891F-EA96-4B84-87B3-6C22033D17CE}" type="pres">
      <dgm:prSet presAssocID="{755E23EA-BCA2-41A9-B184-A17AA2B43B0B}" presName="negativeSpace" presStyleCnt="0"/>
      <dgm:spPr/>
    </dgm:pt>
    <dgm:pt modelId="{B6DDB21E-C877-4FB3-9C8B-2BDB96257293}" type="pres">
      <dgm:prSet presAssocID="{755E23EA-BCA2-41A9-B184-A17AA2B43B0B}" presName="childText" presStyleLbl="conFgAcc1" presStyleIdx="0" presStyleCnt="2" custLinFactNeighborX="1485" custLinFactNeighborY="1466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9BBAF70-3CE1-4C58-A2B0-C1E1BB29CACE}" type="pres">
      <dgm:prSet presAssocID="{F463BDC7-41BB-4844-AF7D-6B095F8526A9}" presName="spaceBetweenRectangles" presStyleCnt="0"/>
      <dgm:spPr/>
    </dgm:pt>
    <dgm:pt modelId="{20E7DDCB-0D29-4D0F-AB7E-446B1B3A232A}" type="pres">
      <dgm:prSet presAssocID="{37BBB80D-51C4-4FED-B0F3-CE9D5536D26C}" presName="parentLin" presStyleCnt="0"/>
      <dgm:spPr/>
    </dgm:pt>
    <dgm:pt modelId="{84E26FFB-4017-4D1A-9EA3-8DAD9A308533}" type="pres">
      <dgm:prSet presAssocID="{37BBB80D-51C4-4FED-B0F3-CE9D5536D26C}" presName="parentLeftMargin" presStyleLbl="node1" presStyleIdx="0" presStyleCnt="2"/>
      <dgm:spPr/>
      <dgm:t>
        <a:bodyPr/>
        <a:lstStyle/>
        <a:p>
          <a:endParaRPr lang="hu-HU"/>
        </a:p>
      </dgm:t>
    </dgm:pt>
    <dgm:pt modelId="{4043337D-0174-4458-98AC-B5825F58EC42}" type="pres">
      <dgm:prSet presAssocID="{37BBB80D-51C4-4FED-B0F3-CE9D5536D26C}" presName="parentText" presStyleLbl="node1" presStyleIdx="1" presStyleCnt="2" custScaleX="12187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88CDB1-7066-4E5E-B41E-74630ACB7B20}" type="pres">
      <dgm:prSet presAssocID="{37BBB80D-51C4-4FED-B0F3-CE9D5536D26C}" presName="negativeSpace" presStyleCnt="0"/>
      <dgm:spPr/>
    </dgm:pt>
    <dgm:pt modelId="{DAE289AF-F425-494A-A403-82284049AC87}" type="pres">
      <dgm:prSet presAssocID="{37BBB80D-51C4-4FED-B0F3-CE9D5536D26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F05DF46-EE6C-4633-9030-833DFF5B2936}" type="presOf" srcId="{0B3275A8-C336-4C24-8175-2AD953828EB8}" destId="{DAE289AF-F425-494A-A403-82284049AC87}" srcOrd="0" destOrd="0" presId="urn:microsoft.com/office/officeart/2005/8/layout/list1"/>
    <dgm:cxn modelId="{EB3DE16E-DE24-4A23-B485-E80B23364486}" type="presOf" srcId="{79067508-9EA1-4CD0-9600-368A3B6CC884}" destId="{33023518-A488-4471-BEF8-6F01B20FA9AC}" srcOrd="0" destOrd="0" presId="urn:microsoft.com/office/officeart/2005/8/layout/list1"/>
    <dgm:cxn modelId="{A3E517B8-485F-4B26-B750-5F1943B7B2C6}" type="presOf" srcId="{37BBB80D-51C4-4FED-B0F3-CE9D5536D26C}" destId="{4043337D-0174-4458-98AC-B5825F58EC42}" srcOrd="1" destOrd="0" presId="urn:microsoft.com/office/officeart/2005/8/layout/list1"/>
    <dgm:cxn modelId="{8E35ECCE-4FD6-4CF0-809A-87CCA050A599}" type="presOf" srcId="{9555ABD3-1868-4CBC-B655-1F8EE599EA78}" destId="{B6DDB21E-C877-4FB3-9C8B-2BDB96257293}" srcOrd="0" destOrd="0" presId="urn:microsoft.com/office/officeart/2005/8/layout/list1"/>
    <dgm:cxn modelId="{B54ECC35-CACC-4561-A5A0-72E85F775E44}" srcId="{79067508-9EA1-4CD0-9600-368A3B6CC884}" destId="{755E23EA-BCA2-41A9-B184-A17AA2B43B0B}" srcOrd="0" destOrd="0" parTransId="{1D8D5801-5DCD-43F7-9B40-9B96DF892082}" sibTransId="{F463BDC7-41BB-4844-AF7D-6B095F8526A9}"/>
    <dgm:cxn modelId="{F82D8B26-9215-4FCF-965F-EA78FC628244}" srcId="{37BBB80D-51C4-4FED-B0F3-CE9D5536D26C}" destId="{0B3275A8-C336-4C24-8175-2AD953828EB8}" srcOrd="0" destOrd="0" parTransId="{4C45A2DD-4559-4E1B-B85F-79194ACBCDA3}" sibTransId="{667DD95A-EB5C-4B1F-9D1A-DF5F8862F82C}"/>
    <dgm:cxn modelId="{D998F633-1EBE-43A3-ABAC-D91C33580A4A}" type="presOf" srcId="{755E23EA-BCA2-41A9-B184-A17AA2B43B0B}" destId="{57E3D596-5DEF-44C9-A0A6-124E1FAEE3A5}" srcOrd="0" destOrd="0" presId="urn:microsoft.com/office/officeart/2005/8/layout/list1"/>
    <dgm:cxn modelId="{2962104D-F536-48E9-B158-C3120ACF8BF7}" srcId="{79067508-9EA1-4CD0-9600-368A3B6CC884}" destId="{37BBB80D-51C4-4FED-B0F3-CE9D5536D26C}" srcOrd="1" destOrd="0" parTransId="{7E6D5781-30C8-41E2-BC75-6D856C549115}" sibTransId="{F4AFBF39-212F-46F3-86A3-B44485AA4192}"/>
    <dgm:cxn modelId="{9B808C8E-E156-49EE-A1B8-FBC806AA4DE0}" type="presOf" srcId="{755E23EA-BCA2-41A9-B184-A17AA2B43B0B}" destId="{0AD556D3-9622-44B8-9954-E2F76D3A207F}" srcOrd="1" destOrd="0" presId="urn:microsoft.com/office/officeart/2005/8/layout/list1"/>
    <dgm:cxn modelId="{77D711FB-3806-40C2-B417-B0A80A5F26C4}" srcId="{755E23EA-BCA2-41A9-B184-A17AA2B43B0B}" destId="{9555ABD3-1868-4CBC-B655-1F8EE599EA78}" srcOrd="0" destOrd="0" parTransId="{A24B391D-D6B3-4FEF-9F4D-3F6EE5082687}" sibTransId="{23CAAD94-0D48-412B-B3CE-0CBE9BF88748}"/>
    <dgm:cxn modelId="{E4EC8C7D-C35D-496F-959F-A17493C5412C}" type="presOf" srcId="{37BBB80D-51C4-4FED-B0F3-CE9D5536D26C}" destId="{84E26FFB-4017-4D1A-9EA3-8DAD9A308533}" srcOrd="0" destOrd="0" presId="urn:microsoft.com/office/officeart/2005/8/layout/list1"/>
    <dgm:cxn modelId="{14B967B7-E63D-4607-952C-01961BCEF53C}" type="presParOf" srcId="{33023518-A488-4471-BEF8-6F01B20FA9AC}" destId="{7DB93E69-97E4-45B1-BC07-BBCE4B2D0AD9}" srcOrd="0" destOrd="0" presId="urn:microsoft.com/office/officeart/2005/8/layout/list1"/>
    <dgm:cxn modelId="{39B15887-28FF-4B97-B8E1-04DEB36470E7}" type="presParOf" srcId="{7DB93E69-97E4-45B1-BC07-BBCE4B2D0AD9}" destId="{57E3D596-5DEF-44C9-A0A6-124E1FAEE3A5}" srcOrd="0" destOrd="0" presId="urn:microsoft.com/office/officeart/2005/8/layout/list1"/>
    <dgm:cxn modelId="{30BFC1AF-540F-4273-9319-212FD030F1AA}" type="presParOf" srcId="{7DB93E69-97E4-45B1-BC07-BBCE4B2D0AD9}" destId="{0AD556D3-9622-44B8-9954-E2F76D3A207F}" srcOrd="1" destOrd="0" presId="urn:microsoft.com/office/officeart/2005/8/layout/list1"/>
    <dgm:cxn modelId="{90F8EE98-A1C0-4ECC-B0FC-F36CB787A183}" type="presParOf" srcId="{33023518-A488-4471-BEF8-6F01B20FA9AC}" destId="{F084891F-EA96-4B84-87B3-6C22033D17CE}" srcOrd="1" destOrd="0" presId="urn:microsoft.com/office/officeart/2005/8/layout/list1"/>
    <dgm:cxn modelId="{E15E63F2-09C2-479B-B745-A6F7A2EA31BD}" type="presParOf" srcId="{33023518-A488-4471-BEF8-6F01B20FA9AC}" destId="{B6DDB21E-C877-4FB3-9C8B-2BDB96257293}" srcOrd="2" destOrd="0" presId="urn:microsoft.com/office/officeart/2005/8/layout/list1"/>
    <dgm:cxn modelId="{9F54E6C8-5E60-4EF3-B2F8-2E783BA61BAD}" type="presParOf" srcId="{33023518-A488-4471-BEF8-6F01B20FA9AC}" destId="{79BBAF70-3CE1-4C58-A2B0-C1E1BB29CACE}" srcOrd="3" destOrd="0" presId="urn:microsoft.com/office/officeart/2005/8/layout/list1"/>
    <dgm:cxn modelId="{062E1674-3FA3-4E39-B10B-8674FD1A2538}" type="presParOf" srcId="{33023518-A488-4471-BEF8-6F01B20FA9AC}" destId="{20E7DDCB-0D29-4D0F-AB7E-446B1B3A232A}" srcOrd="4" destOrd="0" presId="urn:microsoft.com/office/officeart/2005/8/layout/list1"/>
    <dgm:cxn modelId="{CBFA206D-6F8F-4C89-8401-256F8CE280D0}" type="presParOf" srcId="{20E7DDCB-0D29-4D0F-AB7E-446B1B3A232A}" destId="{84E26FFB-4017-4D1A-9EA3-8DAD9A308533}" srcOrd="0" destOrd="0" presId="urn:microsoft.com/office/officeart/2005/8/layout/list1"/>
    <dgm:cxn modelId="{1AB5A92B-DF9C-49F5-9854-89F71A9FD3F3}" type="presParOf" srcId="{20E7DDCB-0D29-4D0F-AB7E-446B1B3A232A}" destId="{4043337D-0174-4458-98AC-B5825F58EC42}" srcOrd="1" destOrd="0" presId="urn:microsoft.com/office/officeart/2005/8/layout/list1"/>
    <dgm:cxn modelId="{0DA26F40-1561-4EA3-94E5-F9D08E0D299D}" type="presParOf" srcId="{33023518-A488-4471-BEF8-6F01B20FA9AC}" destId="{2788CDB1-7066-4E5E-B41E-74630ACB7B20}" srcOrd="5" destOrd="0" presId="urn:microsoft.com/office/officeart/2005/8/layout/list1"/>
    <dgm:cxn modelId="{27DDC1DE-D1FA-40B4-87FC-74032C9D9D84}" type="presParOf" srcId="{33023518-A488-4471-BEF8-6F01B20FA9AC}" destId="{DAE289AF-F425-494A-A403-82284049AC87}" srcOrd="6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067508-9EA1-4CD0-9600-368A3B6CC884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755E23EA-BCA2-41A9-B184-A17AA2B43B0B}">
      <dgm:prSet phldrT="[Szöveg]" custT="1"/>
      <dgm:spPr>
        <a:solidFill>
          <a:schemeClr val="bg2">
            <a:lumMod val="5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hu-HU" sz="1800" b="1" dirty="0">
              <a:solidFill>
                <a:schemeClr val="bg1"/>
              </a:solidFill>
              <a:latin typeface="Garamond" panose="02020404030301010803" pitchFamily="18" charset="0"/>
            </a:rPr>
            <a:t>kutatás-fejlesztés és minőségbiztosítás </a:t>
          </a:r>
          <a:endParaRPr lang="hu-HU" sz="1800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1D8D5801-5DCD-43F7-9B40-9B96DF892082}" type="parTrans" cxnId="{B54ECC35-CACC-4561-A5A0-72E85F775E44}">
      <dgm:prSet/>
      <dgm:spPr/>
      <dgm:t>
        <a:bodyPr/>
        <a:lstStyle/>
        <a:p>
          <a:endParaRPr lang="hu-HU"/>
        </a:p>
      </dgm:t>
    </dgm:pt>
    <dgm:pt modelId="{F463BDC7-41BB-4844-AF7D-6B095F8526A9}" type="sibTrans" cxnId="{B54ECC35-CACC-4561-A5A0-72E85F775E44}">
      <dgm:prSet/>
      <dgm:spPr/>
      <dgm:t>
        <a:bodyPr/>
        <a:lstStyle/>
        <a:p>
          <a:endParaRPr lang="hu-HU"/>
        </a:p>
      </dgm:t>
    </dgm:pt>
    <dgm:pt modelId="{37BBB80D-51C4-4FED-B0F3-CE9D5536D26C}">
      <dgm:prSet phldrT="[Szöveg]" custT="1"/>
      <dgm:spPr>
        <a:solidFill>
          <a:schemeClr val="bg2">
            <a:lumMod val="5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hu-HU" sz="1800" b="1" dirty="0" smtClean="0">
              <a:solidFill>
                <a:schemeClr val="bg1"/>
              </a:solidFill>
              <a:latin typeface="Garamond" panose="02020404030301010803" pitchFamily="18" charset="0"/>
            </a:rPr>
            <a:t>kockázatelemzés </a:t>
          </a:r>
          <a:r>
            <a:rPr lang="hu-HU" sz="1800" b="1" dirty="0">
              <a:solidFill>
                <a:schemeClr val="bg1"/>
              </a:solidFill>
              <a:latin typeface="Garamond" panose="02020404030301010803" pitchFamily="18" charset="0"/>
            </a:rPr>
            <a:t>és </a:t>
          </a:r>
          <a:r>
            <a:rPr lang="hu-HU" sz="1800" b="1" dirty="0" smtClean="0">
              <a:solidFill>
                <a:schemeClr val="bg1"/>
              </a:solidFill>
              <a:latin typeface="Garamond" panose="02020404030301010803" pitchFamily="18" charset="0"/>
            </a:rPr>
            <a:t>a határok előtti területekről alkotott hírszerzési kép fejlesztése </a:t>
          </a:r>
          <a:endParaRPr lang="hu-HU" sz="1800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7E6D5781-30C8-41E2-BC75-6D856C549115}" type="parTrans" cxnId="{2962104D-F536-48E9-B158-C3120ACF8BF7}">
      <dgm:prSet/>
      <dgm:spPr/>
      <dgm:t>
        <a:bodyPr/>
        <a:lstStyle/>
        <a:p>
          <a:endParaRPr lang="hu-HU"/>
        </a:p>
      </dgm:t>
    </dgm:pt>
    <dgm:pt modelId="{F4AFBF39-212F-46F3-86A3-B44485AA4192}" type="sibTrans" cxnId="{2962104D-F536-48E9-B158-C3120ACF8BF7}">
      <dgm:prSet/>
      <dgm:spPr/>
      <dgm:t>
        <a:bodyPr/>
        <a:lstStyle/>
        <a:p>
          <a:endParaRPr lang="hu-HU"/>
        </a:p>
      </dgm:t>
    </dgm:pt>
    <dgm:pt modelId="{0B3275A8-C336-4C24-8175-2AD953828EB8}">
      <dgm:prSet phldrT="[Szöveg]" custT="1"/>
      <dgm:spPr>
        <a:noFill/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marL="0" indent="0" algn="just">
            <a:buFontTx/>
            <a:buNone/>
          </a:pPr>
          <a:r>
            <a:rPr lang="hu-HU" sz="1800" kern="1200" dirty="0">
              <a:latin typeface="Garamond" panose="02020404030301010803" pitchFamily="18" charset="0"/>
              <a:ea typeface="+mn-ea"/>
              <a:cs typeface="+mn-cs"/>
            </a:rPr>
            <a:t>Az információgyűjtés, -feldolgozás és -megosztás részben automatizált folyamatokkal, az EUROSUR nyújtotta lehetőségek maximális kihasználása mellett a különböző szervezeti szintek döntéshozatali mechanizmusait (pl. valós idejű képi információkkal támogatott bevetés-irányítási rendszerek) támogatása.</a:t>
          </a:r>
        </a:p>
      </dgm:t>
    </dgm:pt>
    <dgm:pt modelId="{4C45A2DD-4559-4E1B-B85F-79194ACBCDA3}" type="parTrans" cxnId="{F82D8B26-9215-4FCF-965F-EA78FC628244}">
      <dgm:prSet/>
      <dgm:spPr/>
      <dgm:t>
        <a:bodyPr/>
        <a:lstStyle/>
        <a:p>
          <a:endParaRPr lang="hu-HU"/>
        </a:p>
      </dgm:t>
    </dgm:pt>
    <dgm:pt modelId="{667DD95A-EB5C-4B1F-9D1A-DF5F8862F82C}" type="sibTrans" cxnId="{F82D8B26-9215-4FCF-965F-EA78FC628244}">
      <dgm:prSet/>
      <dgm:spPr/>
      <dgm:t>
        <a:bodyPr/>
        <a:lstStyle/>
        <a:p>
          <a:endParaRPr lang="hu-HU"/>
        </a:p>
      </dgm:t>
    </dgm:pt>
    <dgm:pt modelId="{9555ABD3-1868-4CBC-B655-1F8EE599EA78}">
      <dgm:prSet phldrT="[Szöveg]" custT="1"/>
      <dgm:spPr>
        <a:noFill/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marL="0" indent="0" algn="just">
            <a:buFontTx/>
            <a:buNone/>
          </a:pPr>
          <a:r>
            <a:rPr lang="hu-HU" sz="1800" dirty="0">
              <a:latin typeface="Garamond" panose="02020404030301010803" pitchFamily="18" charset="0"/>
            </a:rPr>
            <a:t>Egyrészt az </a:t>
          </a:r>
          <a:r>
            <a:rPr lang="hu-HU" sz="1800" dirty="0" smtClean="0">
              <a:latin typeface="Garamond" panose="02020404030301010803" pitchFamily="18" charset="0"/>
            </a:rPr>
            <a:t>Európai Határ- és Partvédelmi Ügynökség technikai </a:t>
          </a:r>
          <a:r>
            <a:rPr lang="hu-HU" sz="1800" dirty="0">
              <a:latin typeface="Garamond" panose="02020404030301010803" pitchFamily="18" charset="0"/>
            </a:rPr>
            <a:t>eszköz sztenderdjeinek is megfelelő minősítési rendszer, másrészt a nemzetközi trendekkel összhangot teremtő </a:t>
          </a:r>
          <a:r>
            <a:rPr lang="hu-HU" sz="1800" b="1" dirty="0">
              <a:latin typeface="Garamond" panose="02020404030301010803" pitchFamily="18" charset="0"/>
            </a:rPr>
            <a:t>kutatási intézmény </a:t>
          </a:r>
          <a:r>
            <a:rPr lang="hu-HU" sz="1800" dirty="0">
              <a:latin typeface="Garamond" panose="02020404030301010803" pitchFamily="18" charset="0"/>
            </a:rPr>
            <a:t>létrehozása (pl. nemzetközi biztonsági kutatási projektek eredményeinek hazai hasznosítása).</a:t>
          </a:r>
        </a:p>
      </dgm:t>
    </dgm:pt>
    <dgm:pt modelId="{23CAAD94-0D48-412B-B3CE-0CBE9BF88748}" type="sibTrans" cxnId="{77D711FB-3806-40C2-B417-B0A80A5F26C4}">
      <dgm:prSet/>
      <dgm:spPr/>
      <dgm:t>
        <a:bodyPr/>
        <a:lstStyle/>
        <a:p>
          <a:endParaRPr lang="hu-HU"/>
        </a:p>
      </dgm:t>
    </dgm:pt>
    <dgm:pt modelId="{A24B391D-D6B3-4FEF-9F4D-3F6EE5082687}" type="parTrans" cxnId="{77D711FB-3806-40C2-B417-B0A80A5F26C4}">
      <dgm:prSet/>
      <dgm:spPr/>
      <dgm:t>
        <a:bodyPr/>
        <a:lstStyle/>
        <a:p>
          <a:endParaRPr lang="hu-HU"/>
        </a:p>
      </dgm:t>
    </dgm:pt>
    <dgm:pt modelId="{33023518-A488-4471-BEF8-6F01B20FA9AC}" type="pres">
      <dgm:prSet presAssocID="{79067508-9EA1-4CD0-9600-368A3B6CC8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DB93E69-97E4-45B1-BC07-BBCE4B2D0AD9}" type="pres">
      <dgm:prSet presAssocID="{755E23EA-BCA2-41A9-B184-A17AA2B43B0B}" presName="parentLin" presStyleCnt="0"/>
      <dgm:spPr/>
    </dgm:pt>
    <dgm:pt modelId="{57E3D596-5DEF-44C9-A0A6-124E1FAEE3A5}" type="pres">
      <dgm:prSet presAssocID="{755E23EA-BCA2-41A9-B184-A17AA2B43B0B}" presName="parentLeftMargin" presStyleLbl="node1" presStyleIdx="0" presStyleCnt="2"/>
      <dgm:spPr/>
      <dgm:t>
        <a:bodyPr/>
        <a:lstStyle/>
        <a:p>
          <a:endParaRPr lang="hu-HU"/>
        </a:p>
      </dgm:t>
    </dgm:pt>
    <dgm:pt modelId="{0AD556D3-9622-44B8-9954-E2F76D3A207F}" type="pres">
      <dgm:prSet presAssocID="{755E23EA-BCA2-41A9-B184-A17AA2B43B0B}" presName="parentText" presStyleLbl="node1" presStyleIdx="0" presStyleCnt="2" custScaleX="120000" custLinFactNeighborX="-2857" custLinFactNeighborY="-32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84891F-EA96-4B84-87B3-6C22033D17CE}" type="pres">
      <dgm:prSet presAssocID="{755E23EA-BCA2-41A9-B184-A17AA2B43B0B}" presName="negativeSpace" presStyleCnt="0"/>
      <dgm:spPr/>
    </dgm:pt>
    <dgm:pt modelId="{B6DDB21E-C877-4FB3-9C8B-2BDB96257293}" type="pres">
      <dgm:prSet presAssocID="{755E23EA-BCA2-41A9-B184-A17AA2B43B0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9BBAF70-3CE1-4C58-A2B0-C1E1BB29CACE}" type="pres">
      <dgm:prSet presAssocID="{F463BDC7-41BB-4844-AF7D-6B095F8526A9}" presName="spaceBetweenRectangles" presStyleCnt="0"/>
      <dgm:spPr/>
    </dgm:pt>
    <dgm:pt modelId="{20E7DDCB-0D29-4D0F-AB7E-446B1B3A232A}" type="pres">
      <dgm:prSet presAssocID="{37BBB80D-51C4-4FED-B0F3-CE9D5536D26C}" presName="parentLin" presStyleCnt="0"/>
      <dgm:spPr/>
    </dgm:pt>
    <dgm:pt modelId="{84E26FFB-4017-4D1A-9EA3-8DAD9A308533}" type="pres">
      <dgm:prSet presAssocID="{37BBB80D-51C4-4FED-B0F3-CE9D5536D26C}" presName="parentLeftMargin" presStyleLbl="node1" presStyleIdx="0" presStyleCnt="2"/>
      <dgm:spPr/>
      <dgm:t>
        <a:bodyPr/>
        <a:lstStyle/>
        <a:p>
          <a:endParaRPr lang="hu-HU"/>
        </a:p>
      </dgm:t>
    </dgm:pt>
    <dgm:pt modelId="{4043337D-0174-4458-98AC-B5825F58EC42}" type="pres">
      <dgm:prSet presAssocID="{37BBB80D-51C4-4FED-B0F3-CE9D5536D26C}" presName="parentText" presStyleLbl="node1" presStyleIdx="1" presStyleCnt="2" custScaleX="12187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88CDB1-7066-4E5E-B41E-74630ACB7B20}" type="pres">
      <dgm:prSet presAssocID="{37BBB80D-51C4-4FED-B0F3-CE9D5536D26C}" presName="negativeSpace" presStyleCnt="0"/>
      <dgm:spPr/>
    </dgm:pt>
    <dgm:pt modelId="{DAE289AF-F425-494A-A403-82284049AC87}" type="pres">
      <dgm:prSet presAssocID="{37BBB80D-51C4-4FED-B0F3-CE9D5536D26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AC24021-1391-44ED-A622-260634863FC4}" type="presOf" srcId="{37BBB80D-51C4-4FED-B0F3-CE9D5536D26C}" destId="{84E26FFB-4017-4D1A-9EA3-8DAD9A308533}" srcOrd="0" destOrd="0" presId="urn:microsoft.com/office/officeart/2005/8/layout/list1"/>
    <dgm:cxn modelId="{1D74CC38-E31A-41F7-B81D-5597502A8A6C}" type="presOf" srcId="{755E23EA-BCA2-41A9-B184-A17AA2B43B0B}" destId="{57E3D596-5DEF-44C9-A0A6-124E1FAEE3A5}" srcOrd="0" destOrd="0" presId="urn:microsoft.com/office/officeart/2005/8/layout/list1"/>
    <dgm:cxn modelId="{72E3D059-92D2-428F-9573-93A13D38A698}" type="presOf" srcId="{0B3275A8-C336-4C24-8175-2AD953828EB8}" destId="{DAE289AF-F425-494A-A403-82284049AC87}" srcOrd="0" destOrd="0" presId="urn:microsoft.com/office/officeart/2005/8/layout/list1"/>
    <dgm:cxn modelId="{CABA12BF-8542-4DD0-B3E9-F4FCB2EC3C80}" type="presOf" srcId="{37BBB80D-51C4-4FED-B0F3-CE9D5536D26C}" destId="{4043337D-0174-4458-98AC-B5825F58EC42}" srcOrd="1" destOrd="0" presId="urn:microsoft.com/office/officeart/2005/8/layout/list1"/>
    <dgm:cxn modelId="{B54ECC35-CACC-4561-A5A0-72E85F775E44}" srcId="{79067508-9EA1-4CD0-9600-368A3B6CC884}" destId="{755E23EA-BCA2-41A9-B184-A17AA2B43B0B}" srcOrd="0" destOrd="0" parTransId="{1D8D5801-5DCD-43F7-9B40-9B96DF892082}" sibTransId="{F463BDC7-41BB-4844-AF7D-6B095F8526A9}"/>
    <dgm:cxn modelId="{5A97FFAA-163D-4B0B-88F8-6C1F450D7B54}" type="presOf" srcId="{755E23EA-BCA2-41A9-B184-A17AA2B43B0B}" destId="{0AD556D3-9622-44B8-9954-E2F76D3A207F}" srcOrd="1" destOrd="0" presId="urn:microsoft.com/office/officeart/2005/8/layout/list1"/>
    <dgm:cxn modelId="{F82D8B26-9215-4FCF-965F-EA78FC628244}" srcId="{37BBB80D-51C4-4FED-B0F3-CE9D5536D26C}" destId="{0B3275A8-C336-4C24-8175-2AD953828EB8}" srcOrd="0" destOrd="0" parTransId="{4C45A2DD-4559-4E1B-B85F-79194ACBCDA3}" sibTransId="{667DD95A-EB5C-4B1F-9D1A-DF5F8862F82C}"/>
    <dgm:cxn modelId="{2962104D-F536-48E9-B158-C3120ACF8BF7}" srcId="{79067508-9EA1-4CD0-9600-368A3B6CC884}" destId="{37BBB80D-51C4-4FED-B0F3-CE9D5536D26C}" srcOrd="1" destOrd="0" parTransId="{7E6D5781-30C8-41E2-BC75-6D856C549115}" sibTransId="{F4AFBF39-212F-46F3-86A3-B44485AA4192}"/>
    <dgm:cxn modelId="{5845D23B-C979-4E0C-A82C-D02CA3022C34}" type="presOf" srcId="{79067508-9EA1-4CD0-9600-368A3B6CC884}" destId="{33023518-A488-4471-BEF8-6F01B20FA9AC}" srcOrd="0" destOrd="0" presId="urn:microsoft.com/office/officeart/2005/8/layout/list1"/>
    <dgm:cxn modelId="{C952C3EF-C9CF-4207-9580-791A14A918E4}" type="presOf" srcId="{9555ABD3-1868-4CBC-B655-1F8EE599EA78}" destId="{B6DDB21E-C877-4FB3-9C8B-2BDB96257293}" srcOrd="0" destOrd="0" presId="urn:microsoft.com/office/officeart/2005/8/layout/list1"/>
    <dgm:cxn modelId="{77D711FB-3806-40C2-B417-B0A80A5F26C4}" srcId="{755E23EA-BCA2-41A9-B184-A17AA2B43B0B}" destId="{9555ABD3-1868-4CBC-B655-1F8EE599EA78}" srcOrd="0" destOrd="0" parTransId="{A24B391D-D6B3-4FEF-9F4D-3F6EE5082687}" sibTransId="{23CAAD94-0D48-412B-B3CE-0CBE9BF88748}"/>
    <dgm:cxn modelId="{4B003B07-3761-4A88-B753-00A516B88EFA}" type="presParOf" srcId="{33023518-A488-4471-BEF8-6F01B20FA9AC}" destId="{7DB93E69-97E4-45B1-BC07-BBCE4B2D0AD9}" srcOrd="0" destOrd="0" presId="urn:microsoft.com/office/officeart/2005/8/layout/list1"/>
    <dgm:cxn modelId="{E2BC99DD-6430-4E99-A42A-9EFFEBD67059}" type="presParOf" srcId="{7DB93E69-97E4-45B1-BC07-BBCE4B2D0AD9}" destId="{57E3D596-5DEF-44C9-A0A6-124E1FAEE3A5}" srcOrd="0" destOrd="0" presId="urn:microsoft.com/office/officeart/2005/8/layout/list1"/>
    <dgm:cxn modelId="{8F9DFFAD-0D1D-4243-888B-566090AF4033}" type="presParOf" srcId="{7DB93E69-97E4-45B1-BC07-BBCE4B2D0AD9}" destId="{0AD556D3-9622-44B8-9954-E2F76D3A207F}" srcOrd="1" destOrd="0" presId="urn:microsoft.com/office/officeart/2005/8/layout/list1"/>
    <dgm:cxn modelId="{9D231A8A-1846-40EE-B728-F3450EFC6FEA}" type="presParOf" srcId="{33023518-A488-4471-BEF8-6F01B20FA9AC}" destId="{F084891F-EA96-4B84-87B3-6C22033D17CE}" srcOrd="1" destOrd="0" presId="urn:microsoft.com/office/officeart/2005/8/layout/list1"/>
    <dgm:cxn modelId="{7B711A8E-F591-4E3C-8835-EC23715EF5AB}" type="presParOf" srcId="{33023518-A488-4471-BEF8-6F01B20FA9AC}" destId="{B6DDB21E-C877-4FB3-9C8B-2BDB96257293}" srcOrd="2" destOrd="0" presId="urn:microsoft.com/office/officeart/2005/8/layout/list1"/>
    <dgm:cxn modelId="{855EF60C-4B1E-47B0-A0B6-5518BD9353B7}" type="presParOf" srcId="{33023518-A488-4471-BEF8-6F01B20FA9AC}" destId="{79BBAF70-3CE1-4C58-A2B0-C1E1BB29CACE}" srcOrd="3" destOrd="0" presId="urn:microsoft.com/office/officeart/2005/8/layout/list1"/>
    <dgm:cxn modelId="{6B6F5029-F6DF-4B13-B890-4766C7BC0256}" type="presParOf" srcId="{33023518-A488-4471-BEF8-6F01B20FA9AC}" destId="{20E7DDCB-0D29-4D0F-AB7E-446B1B3A232A}" srcOrd="4" destOrd="0" presId="urn:microsoft.com/office/officeart/2005/8/layout/list1"/>
    <dgm:cxn modelId="{507750F4-3E02-46A0-887C-4FEBE2A1F5EE}" type="presParOf" srcId="{20E7DDCB-0D29-4D0F-AB7E-446B1B3A232A}" destId="{84E26FFB-4017-4D1A-9EA3-8DAD9A308533}" srcOrd="0" destOrd="0" presId="urn:microsoft.com/office/officeart/2005/8/layout/list1"/>
    <dgm:cxn modelId="{771FD89D-DF71-46F1-B4DA-4B7DB223B0E6}" type="presParOf" srcId="{20E7DDCB-0D29-4D0F-AB7E-446B1B3A232A}" destId="{4043337D-0174-4458-98AC-B5825F58EC42}" srcOrd="1" destOrd="0" presId="urn:microsoft.com/office/officeart/2005/8/layout/list1"/>
    <dgm:cxn modelId="{35E86E96-6A39-458D-B0B3-A5A13FB1D5DD}" type="presParOf" srcId="{33023518-A488-4471-BEF8-6F01B20FA9AC}" destId="{2788CDB1-7066-4E5E-B41E-74630ACB7B20}" srcOrd="5" destOrd="0" presId="urn:microsoft.com/office/officeart/2005/8/layout/list1"/>
    <dgm:cxn modelId="{E55B5D9E-8C3A-444A-B235-85093BE455F3}" type="presParOf" srcId="{33023518-A488-4471-BEF8-6F01B20FA9AC}" destId="{DAE289AF-F425-494A-A403-82284049AC8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067508-9EA1-4CD0-9600-368A3B6CC884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755E23EA-BCA2-41A9-B184-A17AA2B43B0B}">
      <dgm:prSet phldrT="[Szöveg]" custT="1"/>
      <dgm:spPr>
        <a:solidFill>
          <a:schemeClr val="bg2">
            <a:lumMod val="5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hu-HU" sz="1800" b="1" dirty="0">
              <a:solidFill>
                <a:schemeClr val="bg1"/>
              </a:solidFill>
              <a:latin typeface="Garamond" panose="02020404030301010803" pitchFamily="18" charset="0"/>
            </a:rPr>
            <a:t>a rendőrség határrendészeti szolgálati ága személyi állományának képzése és megtartása</a:t>
          </a:r>
          <a:endParaRPr lang="hu-HU" sz="1800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1D8D5801-5DCD-43F7-9B40-9B96DF892082}" type="parTrans" cxnId="{B54ECC35-CACC-4561-A5A0-72E85F775E44}">
      <dgm:prSet/>
      <dgm:spPr/>
      <dgm:t>
        <a:bodyPr/>
        <a:lstStyle/>
        <a:p>
          <a:endParaRPr lang="hu-HU"/>
        </a:p>
      </dgm:t>
    </dgm:pt>
    <dgm:pt modelId="{F463BDC7-41BB-4844-AF7D-6B095F8526A9}" type="sibTrans" cxnId="{B54ECC35-CACC-4561-A5A0-72E85F775E44}">
      <dgm:prSet/>
      <dgm:spPr/>
      <dgm:t>
        <a:bodyPr/>
        <a:lstStyle/>
        <a:p>
          <a:endParaRPr lang="hu-HU"/>
        </a:p>
      </dgm:t>
    </dgm:pt>
    <dgm:pt modelId="{37BBB80D-51C4-4FED-B0F3-CE9D5536D26C}">
      <dgm:prSet phldrT="[Szöveg]" custT="1"/>
      <dgm:spPr>
        <a:solidFill>
          <a:schemeClr val="bg2">
            <a:lumMod val="5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hu-HU" sz="1800" b="1" dirty="0">
              <a:solidFill>
                <a:schemeClr val="bg1"/>
              </a:solidFill>
              <a:latin typeface="Garamond" panose="02020404030301010803" pitchFamily="18" charset="0"/>
            </a:rPr>
            <a:t>együttműködés</a:t>
          </a:r>
          <a:endParaRPr lang="hu-HU" sz="1200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7E6D5781-30C8-41E2-BC75-6D856C549115}" type="parTrans" cxnId="{2962104D-F536-48E9-B158-C3120ACF8BF7}">
      <dgm:prSet/>
      <dgm:spPr/>
      <dgm:t>
        <a:bodyPr/>
        <a:lstStyle/>
        <a:p>
          <a:endParaRPr lang="hu-HU"/>
        </a:p>
      </dgm:t>
    </dgm:pt>
    <dgm:pt modelId="{F4AFBF39-212F-46F3-86A3-B44485AA4192}" type="sibTrans" cxnId="{2962104D-F536-48E9-B158-C3120ACF8BF7}">
      <dgm:prSet/>
      <dgm:spPr/>
      <dgm:t>
        <a:bodyPr/>
        <a:lstStyle/>
        <a:p>
          <a:endParaRPr lang="hu-HU"/>
        </a:p>
      </dgm:t>
    </dgm:pt>
    <dgm:pt modelId="{0B3275A8-C336-4C24-8175-2AD953828EB8}">
      <dgm:prSet phldrT="[Szöveg]" custT="1"/>
      <dgm:spPr>
        <a:noFill/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marL="0" indent="0" algn="just">
            <a:buFontTx/>
            <a:buNone/>
          </a:pPr>
          <a:r>
            <a:rPr lang="hu-H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aramond" panose="02020404030301010803" pitchFamily="18" charset="0"/>
              <a:ea typeface="+mn-ea"/>
              <a:cs typeface="+mn-cs"/>
            </a:rPr>
            <a:t>Együttműködés az Európai Határ- és Partvédelmi </a:t>
          </a:r>
          <a:r>
            <a:rPr lang="hu-HU" sz="18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aramond" panose="02020404030301010803" pitchFamily="18" charset="0"/>
              <a:ea typeface="+mn-ea"/>
              <a:cs typeface="+mn-cs"/>
            </a:rPr>
            <a:t>Ügynökséggel, </a:t>
          </a:r>
          <a:r>
            <a:rPr lang="hu-H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aramond" panose="02020404030301010803" pitchFamily="18" charset="0"/>
              <a:ea typeface="+mn-ea"/>
              <a:cs typeface="+mn-cs"/>
            </a:rPr>
            <a:t>tagállamokkal</a:t>
          </a:r>
          <a:r>
            <a:rPr lang="hu-HU" sz="1800" kern="1200" dirty="0">
              <a:latin typeface="Garamond" panose="02020404030301010803" pitchFamily="18" charset="0"/>
              <a:ea typeface="+mn-ea"/>
              <a:cs typeface="+mn-cs"/>
            </a:rPr>
            <a:t>, a szomszédos harmadik országokkal, valamint elsősorban a balkáni migrációs útvonalak kezelésében érintett országokkal, illetve más tranzit és migrációt kibocsátó harmadik </a:t>
          </a:r>
          <a:r>
            <a:rPr lang="hu-HU" sz="1800" kern="1200" dirty="0" smtClean="0">
              <a:latin typeface="Garamond" panose="02020404030301010803" pitchFamily="18" charset="0"/>
              <a:ea typeface="+mn-ea"/>
              <a:cs typeface="+mn-cs"/>
            </a:rPr>
            <a:t>országokkal </a:t>
          </a:r>
          <a:r>
            <a:rPr lang="hu-HU" sz="1800" kern="1200" dirty="0">
              <a:latin typeface="Garamond" panose="02020404030301010803" pitchFamily="18" charset="0"/>
              <a:ea typeface="+mn-ea"/>
              <a:cs typeface="+mn-cs"/>
            </a:rPr>
            <a:t>Magyarország vezető és koordináló szerepének erősítése mellett (pl. közös műveletek és a tapasztalatcsere fokozása révén).</a:t>
          </a:r>
        </a:p>
      </dgm:t>
    </dgm:pt>
    <dgm:pt modelId="{4C45A2DD-4559-4E1B-B85F-79194ACBCDA3}" type="parTrans" cxnId="{F82D8B26-9215-4FCF-965F-EA78FC628244}">
      <dgm:prSet/>
      <dgm:spPr/>
      <dgm:t>
        <a:bodyPr/>
        <a:lstStyle/>
        <a:p>
          <a:endParaRPr lang="hu-HU"/>
        </a:p>
      </dgm:t>
    </dgm:pt>
    <dgm:pt modelId="{667DD95A-EB5C-4B1F-9D1A-DF5F8862F82C}" type="sibTrans" cxnId="{F82D8B26-9215-4FCF-965F-EA78FC628244}">
      <dgm:prSet/>
      <dgm:spPr/>
      <dgm:t>
        <a:bodyPr/>
        <a:lstStyle/>
        <a:p>
          <a:endParaRPr lang="hu-HU"/>
        </a:p>
      </dgm:t>
    </dgm:pt>
    <dgm:pt modelId="{9555ABD3-1868-4CBC-B655-1F8EE599EA78}">
      <dgm:prSet phldrT="[Szöveg]" custT="1"/>
      <dgm:spPr>
        <a:noFill/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marL="0" indent="0" algn="just">
            <a:buFontTx/>
            <a:buNone/>
          </a:pPr>
          <a:r>
            <a:rPr lang="hu-HU" sz="1800" dirty="0">
              <a:latin typeface="Garamond" panose="02020404030301010803" pitchFamily="18" charset="0"/>
            </a:rPr>
            <a:t>A „FRONTEX Képzési Kerettanterv” (CCC) teljes körű alapképzésbe történő beépítésén túl szakmai és nyelvi továbbképzések, valamint fluktuációt csökkentő intézkedések bevezetése (pl. </a:t>
          </a:r>
          <a:r>
            <a:rPr lang="hu-HU" sz="1800" dirty="0" smtClean="0">
              <a:latin typeface="Garamond" panose="02020404030301010803" pitchFamily="18" charset="0"/>
            </a:rPr>
            <a:t>munkakörnyezet fejlesztése, </a:t>
          </a:r>
          <a:r>
            <a:rPr lang="hu-HU" sz="1800" dirty="0">
              <a:latin typeface="Garamond" panose="02020404030301010803" pitchFamily="18" charset="0"/>
            </a:rPr>
            <a:t>és az önálló nyelvtanulás támogatása).</a:t>
          </a:r>
        </a:p>
      </dgm:t>
    </dgm:pt>
    <dgm:pt modelId="{23CAAD94-0D48-412B-B3CE-0CBE9BF88748}" type="sibTrans" cxnId="{77D711FB-3806-40C2-B417-B0A80A5F26C4}">
      <dgm:prSet/>
      <dgm:spPr/>
      <dgm:t>
        <a:bodyPr/>
        <a:lstStyle/>
        <a:p>
          <a:endParaRPr lang="hu-HU"/>
        </a:p>
      </dgm:t>
    </dgm:pt>
    <dgm:pt modelId="{A24B391D-D6B3-4FEF-9F4D-3F6EE5082687}" type="parTrans" cxnId="{77D711FB-3806-40C2-B417-B0A80A5F26C4}">
      <dgm:prSet/>
      <dgm:spPr/>
      <dgm:t>
        <a:bodyPr/>
        <a:lstStyle/>
        <a:p>
          <a:endParaRPr lang="hu-HU"/>
        </a:p>
      </dgm:t>
    </dgm:pt>
    <dgm:pt modelId="{33023518-A488-4471-BEF8-6F01B20FA9AC}" type="pres">
      <dgm:prSet presAssocID="{79067508-9EA1-4CD0-9600-368A3B6CC8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DB93E69-97E4-45B1-BC07-BBCE4B2D0AD9}" type="pres">
      <dgm:prSet presAssocID="{755E23EA-BCA2-41A9-B184-A17AA2B43B0B}" presName="parentLin" presStyleCnt="0"/>
      <dgm:spPr/>
    </dgm:pt>
    <dgm:pt modelId="{57E3D596-5DEF-44C9-A0A6-124E1FAEE3A5}" type="pres">
      <dgm:prSet presAssocID="{755E23EA-BCA2-41A9-B184-A17AA2B43B0B}" presName="parentLeftMargin" presStyleLbl="node1" presStyleIdx="0" presStyleCnt="2"/>
      <dgm:spPr/>
      <dgm:t>
        <a:bodyPr/>
        <a:lstStyle/>
        <a:p>
          <a:endParaRPr lang="hu-HU"/>
        </a:p>
      </dgm:t>
    </dgm:pt>
    <dgm:pt modelId="{0AD556D3-9622-44B8-9954-E2F76D3A207F}" type="pres">
      <dgm:prSet presAssocID="{755E23EA-BCA2-41A9-B184-A17AA2B43B0B}" presName="parentText" presStyleLbl="node1" presStyleIdx="0" presStyleCnt="2" custScaleX="120000" custScaleY="170311" custLinFactNeighborX="-2857" custLinFactNeighborY="-32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84891F-EA96-4B84-87B3-6C22033D17CE}" type="pres">
      <dgm:prSet presAssocID="{755E23EA-BCA2-41A9-B184-A17AA2B43B0B}" presName="negativeSpace" presStyleCnt="0"/>
      <dgm:spPr/>
    </dgm:pt>
    <dgm:pt modelId="{B6DDB21E-C877-4FB3-9C8B-2BDB96257293}" type="pres">
      <dgm:prSet presAssocID="{755E23EA-BCA2-41A9-B184-A17AA2B43B0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9BBAF70-3CE1-4C58-A2B0-C1E1BB29CACE}" type="pres">
      <dgm:prSet presAssocID="{F463BDC7-41BB-4844-AF7D-6B095F8526A9}" presName="spaceBetweenRectangles" presStyleCnt="0"/>
      <dgm:spPr/>
    </dgm:pt>
    <dgm:pt modelId="{20E7DDCB-0D29-4D0F-AB7E-446B1B3A232A}" type="pres">
      <dgm:prSet presAssocID="{37BBB80D-51C4-4FED-B0F3-CE9D5536D26C}" presName="parentLin" presStyleCnt="0"/>
      <dgm:spPr/>
    </dgm:pt>
    <dgm:pt modelId="{84E26FFB-4017-4D1A-9EA3-8DAD9A308533}" type="pres">
      <dgm:prSet presAssocID="{37BBB80D-51C4-4FED-B0F3-CE9D5536D26C}" presName="parentLeftMargin" presStyleLbl="node1" presStyleIdx="0" presStyleCnt="2"/>
      <dgm:spPr/>
      <dgm:t>
        <a:bodyPr/>
        <a:lstStyle/>
        <a:p>
          <a:endParaRPr lang="hu-HU"/>
        </a:p>
      </dgm:t>
    </dgm:pt>
    <dgm:pt modelId="{4043337D-0174-4458-98AC-B5825F58EC42}" type="pres">
      <dgm:prSet presAssocID="{37BBB80D-51C4-4FED-B0F3-CE9D5536D26C}" presName="parentText" presStyleLbl="node1" presStyleIdx="1" presStyleCnt="2" custScaleX="12187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88CDB1-7066-4E5E-B41E-74630ACB7B20}" type="pres">
      <dgm:prSet presAssocID="{37BBB80D-51C4-4FED-B0F3-CE9D5536D26C}" presName="negativeSpace" presStyleCnt="0"/>
      <dgm:spPr/>
    </dgm:pt>
    <dgm:pt modelId="{DAE289AF-F425-494A-A403-82284049AC87}" type="pres">
      <dgm:prSet presAssocID="{37BBB80D-51C4-4FED-B0F3-CE9D5536D26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1494720-9425-43FD-900B-A3470C09B7B6}" type="presOf" srcId="{37BBB80D-51C4-4FED-B0F3-CE9D5536D26C}" destId="{84E26FFB-4017-4D1A-9EA3-8DAD9A308533}" srcOrd="0" destOrd="0" presId="urn:microsoft.com/office/officeart/2005/8/layout/list1"/>
    <dgm:cxn modelId="{2026BEE8-99F2-42E1-AECE-9B554A682773}" type="presOf" srcId="{0B3275A8-C336-4C24-8175-2AD953828EB8}" destId="{DAE289AF-F425-494A-A403-82284049AC87}" srcOrd="0" destOrd="0" presId="urn:microsoft.com/office/officeart/2005/8/layout/list1"/>
    <dgm:cxn modelId="{2C8D41B6-33AD-4986-A20A-F357C1261B07}" type="presOf" srcId="{9555ABD3-1868-4CBC-B655-1F8EE599EA78}" destId="{B6DDB21E-C877-4FB3-9C8B-2BDB96257293}" srcOrd="0" destOrd="0" presId="urn:microsoft.com/office/officeart/2005/8/layout/list1"/>
    <dgm:cxn modelId="{2914E319-B8A2-4362-85F3-EA9D8B7B36F4}" type="presOf" srcId="{79067508-9EA1-4CD0-9600-368A3B6CC884}" destId="{33023518-A488-4471-BEF8-6F01B20FA9AC}" srcOrd="0" destOrd="0" presId="urn:microsoft.com/office/officeart/2005/8/layout/list1"/>
    <dgm:cxn modelId="{B54ECC35-CACC-4561-A5A0-72E85F775E44}" srcId="{79067508-9EA1-4CD0-9600-368A3B6CC884}" destId="{755E23EA-BCA2-41A9-B184-A17AA2B43B0B}" srcOrd="0" destOrd="0" parTransId="{1D8D5801-5DCD-43F7-9B40-9B96DF892082}" sibTransId="{F463BDC7-41BB-4844-AF7D-6B095F8526A9}"/>
    <dgm:cxn modelId="{4FC0AFBB-2E15-498F-BB37-2FC569343E9D}" type="presOf" srcId="{755E23EA-BCA2-41A9-B184-A17AA2B43B0B}" destId="{57E3D596-5DEF-44C9-A0A6-124E1FAEE3A5}" srcOrd="0" destOrd="0" presId="urn:microsoft.com/office/officeart/2005/8/layout/list1"/>
    <dgm:cxn modelId="{F82D8B26-9215-4FCF-965F-EA78FC628244}" srcId="{37BBB80D-51C4-4FED-B0F3-CE9D5536D26C}" destId="{0B3275A8-C336-4C24-8175-2AD953828EB8}" srcOrd="0" destOrd="0" parTransId="{4C45A2DD-4559-4E1B-B85F-79194ACBCDA3}" sibTransId="{667DD95A-EB5C-4B1F-9D1A-DF5F8862F82C}"/>
    <dgm:cxn modelId="{2962104D-F536-48E9-B158-C3120ACF8BF7}" srcId="{79067508-9EA1-4CD0-9600-368A3B6CC884}" destId="{37BBB80D-51C4-4FED-B0F3-CE9D5536D26C}" srcOrd="1" destOrd="0" parTransId="{7E6D5781-30C8-41E2-BC75-6D856C549115}" sibTransId="{F4AFBF39-212F-46F3-86A3-B44485AA4192}"/>
    <dgm:cxn modelId="{84428F1F-8389-4DB1-AD72-14C4B2796572}" type="presOf" srcId="{37BBB80D-51C4-4FED-B0F3-CE9D5536D26C}" destId="{4043337D-0174-4458-98AC-B5825F58EC42}" srcOrd="1" destOrd="0" presId="urn:microsoft.com/office/officeart/2005/8/layout/list1"/>
    <dgm:cxn modelId="{7F4C1569-BCB4-434D-81E4-8CB160790A2B}" type="presOf" srcId="{755E23EA-BCA2-41A9-B184-A17AA2B43B0B}" destId="{0AD556D3-9622-44B8-9954-E2F76D3A207F}" srcOrd="1" destOrd="0" presId="urn:microsoft.com/office/officeart/2005/8/layout/list1"/>
    <dgm:cxn modelId="{77D711FB-3806-40C2-B417-B0A80A5F26C4}" srcId="{755E23EA-BCA2-41A9-B184-A17AA2B43B0B}" destId="{9555ABD3-1868-4CBC-B655-1F8EE599EA78}" srcOrd="0" destOrd="0" parTransId="{A24B391D-D6B3-4FEF-9F4D-3F6EE5082687}" sibTransId="{23CAAD94-0D48-412B-B3CE-0CBE9BF88748}"/>
    <dgm:cxn modelId="{CA05AE99-1251-4107-AA1F-26C243C43B2A}" type="presParOf" srcId="{33023518-A488-4471-BEF8-6F01B20FA9AC}" destId="{7DB93E69-97E4-45B1-BC07-BBCE4B2D0AD9}" srcOrd="0" destOrd="0" presId="urn:microsoft.com/office/officeart/2005/8/layout/list1"/>
    <dgm:cxn modelId="{D1BFF159-42B4-4899-B9C9-86B426CDCC8C}" type="presParOf" srcId="{7DB93E69-97E4-45B1-BC07-BBCE4B2D0AD9}" destId="{57E3D596-5DEF-44C9-A0A6-124E1FAEE3A5}" srcOrd="0" destOrd="0" presId="urn:microsoft.com/office/officeart/2005/8/layout/list1"/>
    <dgm:cxn modelId="{056ABEEC-104A-49FC-90DC-F320DF82B1FB}" type="presParOf" srcId="{7DB93E69-97E4-45B1-BC07-BBCE4B2D0AD9}" destId="{0AD556D3-9622-44B8-9954-E2F76D3A207F}" srcOrd="1" destOrd="0" presId="urn:microsoft.com/office/officeart/2005/8/layout/list1"/>
    <dgm:cxn modelId="{DB822DF4-4528-48DD-9644-A9F7DB436F0C}" type="presParOf" srcId="{33023518-A488-4471-BEF8-6F01B20FA9AC}" destId="{F084891F-EA96-4B84-87B3-6C22033D17CE}" srcOrd="1" destOrd="0" presId="urn:microsoft.com/office/officeart/2005/8/layout/list1"/>
    <dgm:cxn modelId="{15B8ACFB-53C9-4956-95E4-9A6A124C56BB}" type="presParOf" srcId="{33023518-A488-4471-BEF8-6F01B20FA9AC}" destId="{B6DDB21E-C877-4FB3-9C8B-2BDB96257293}" srcOrd="2" destOrd="0" presId="urn:microsoft.com/office/officeart/2005/8/layout/list1"/>
    <dgm:cxn modelId="{D4CF94FD-4439-4998-9136-621DABA5E14B}" type="presParOf" srcId="{33023518-A488-4471-BEF8-6F01B20FA9AC}" destId="{79BBAF70-3CE1-4C58-A2B0-C1E1BB29CACE}" srcOrd="3" destOrd="0" presId="urn:microsoft.com/office/officeart/2005/8/layout/list1"/>
    <dgm:cxn modelId="{021ECEC7-816D-498D-AAB4-E6EF691367B4}" type="presParOf" srcId="{33023518-A488-4471-BEF8-6F01B20FA9AC}" destId="{20E7DDCB-0D29-4D0F-AB7E-446B1B3A232A}" srcOrd="4" destOrd="0" presId="urn:microsoft.com/office/officeart/2005/8/layout/list1"/>
    <dgm:cxn modelId="{1660F5BE-E804-4671-A653-C0B9D9ADF180}" type="presParOf" srcId="{20E7DDCB-0D29-4D0F-AB7E-446B1B3A232A}" destId="{84E26FFB-4017-4D1A-9EA3-8DAD9A308533}" srcOrd="0" destOrd="0" presId="urn:microsoft.com/office/officeart/2005/8/layout/list1"/>
    <dgm:cxn modelId="{3D1C5782-C571-47C0-B9D6-B8A654D8F4D9}" type="presParOf" srcId="{20E7DDCB-0D29-4D0F-AB7E-446B1B3A232A}" destId="{4043337D-0174-4458-98AC-B5825F58EC42}" srcOrd="1" destOrd="0" presId="urn:microsoft.com/office/officeart/2005/8/layout/list1"/>
    <dgm:cxn modelId="{815ABFE0-AF72-4A3A-8394-E4FEA72AE11C}" type="presParOf" srcId="{33023518-A488-4471-BEF8-6F01B20FA9AC}" destId="{2788CDB1-7066-4E5E-B41E-74630ACB7B20}" srcOrd="5" destOrd="0" presId="urn:microsoft.com/office/officeart/2005/8/layout/list1"/>
    <dgm:cxn modelId="{89E36C74-33FD-4D0B-B597-6221962F8D2F}" type="presParOf" srcId="{33023518-A488-4471-BEF8-6F01B20FA9AC}" destId="{DAE289AF-F425-494A-A403-82284049AC8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067508-9EA1-4CD0-9600-368A3B6CC884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755E23EA-BCA2-41A9-B184-A17AA2B43B0B}">
      <dgm:prSet phldrT="[Szöveg]" custT="1"/>
      <dgm:spPr>
        <a:solidFill>
          <a:schemeClr val="bg2">
            <a:lumMod val="5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hu-HU" sz="1800" b="1" dirty="0">
              <a:solidFill>
                <a:schemeClr val="bg1"/>
              </a:solidFill>
              <a:latin typeface="Garamond" panose="02020404030301010803" pitchFamily="18" charset="0"/>
            </a:rPr>
            <a:t>vízumkérelmek feldolgozási hatékonyságának növelése </a:t>
          </a:r>
          <a:endParaRPr lang="hu-HU" sz="1800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1D8D5801-5DCD-43F7-9B40-9B96DF892082}" type="parTrans" cxnId="{B54ECC35-CACC-4561-A5A0-72E85F775E44}">
      <dgm:prSet/>
      <dgm:spPr/>
      <dgm:t>
        <a:bodyPr/>
        <a:lstStyle/>
        <a:p>
          <a:endParaRPr lang="hu-HU"/>
        </a:p>
      </dgm:t>
    </dgm:pt>
    <dgm:pt modelId="{F463BDC7-41BB-4844-AF7D-6B095F8526A9}" type="sibTrans" cxnId="{B54ECC35-CACC-4561-A5A0-72E85F775E44}">
      <dgm:prSet/>
      <dgm:spPr/>
      <dgm:t>
        <a:bodyPr/>
        <a:lstStyle/>
        <a:p>
          <a:endParaRPr lang="hu-HU"/>
        </a:p>
      </dgm:t>
    </dgm:pt>
    <dgm:pt modelId="{37BBB80D-51C4-4FED-B0F3-CE9D5536D26C}">
      <dgm:prSet phldrT="[Szöveg]" custT="1"/>
      <dgm:spPr>
        <a:solidFill>
          <a:schemeClr val="bg2">
            <a:lumMod val="5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hu-HU" sz="1800" b="1" dirty="0">
              <a:solidFill>
                <a:schemeClr val="bg1"/>
              </a:solidFill>
              <a:latin typeface="Garamond" panose="02020404030301010803" pitchFamily="18" charset="0"/>
            </a:rPr>
            <a:t>konzuli lefedettség növelése</a:t>
          </a:r>
          <a:endParaRPr lang="hu-HU" sz="1800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7E6D5781-30C8-41E2-BC75-6D856C549115}" type="parTrans" cxnId="{2962104D-F536-48E9-B158-C3120ACF8BF7}">
      <dgm:prSet/>
      <dgm:spPr/>
      <dgm:t>
        <a:bodyPr/>
        <a:lstStyle/>
        <a:p>
          <a:endParaRPr lang="hu-HU"/>
        </a:p>
      </dgm:t>
    </dgm:pt>
    <dgm:pt modelId="{F4AFBF39-212F-46F3-86A3-B44485AA4192}" type="sibTrans" cxnId="{2962104D-F536-48E9-B158-C3120ACF8BF7}">
      <dgm:prSet/>
      <dgm:spPr/>
      <dgm:t>
        <a:bodyPr/>
        <a:lstStyle/>
        <a:p>
          <a:endParaRPr lang="hu-HU"/>
        </a:p>
      </dgm:t>
    </dgm:pt>
    <dgm:pt modelId="{9555ABD3-1868-4CBC-B655-1F8EE599EA78}">
      <dgm:prSet phldrT="[Szöveg]" custT="1"/>
      <dgm:spPr>
        <a:noFill/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marL="0" indent="0" algn="just">
            <a:buFontTx/>
            <a:buNone/>
          </a:pPr>
          <a:r>
            <a:rPr lang="hu-HU" sz="1600" dirty="0">
              <a:latin typeface="Garamond" panose="02020404030301010803" pitchFamily="18" charset="0"/>
            </a:rPr>
            <a:t>Az e-vízumkérelmezés és az e-vízum uniós törekvéseivel is összhangban a vízumeljárások gyorsítása a biztonság fenntartása mellett (pl. szoftver és hardver fejlesztések).</a:t>
          </a:r>
        </a:p>
      </dgm:t>
    </dgm:pt>
    <dgm:pt modelId="{23CAAD94-0D48-412B-B3CE-0CBE9BF88748}" type="sibTrans" cxnId="{77D711FB-3806-40C2-B417-B0A80A5F26C4}">
      <dgm:prSet/>
      <dgm:spPr/>
      <dgm:t>
        <a:bodyPr/>
        <a:lstStyle/>
        <a:p>
          <a:endParaRPr lang="hu-HU"/>
        </a:p>
      </dgm:t>
    </dgm:pt>
    <dgm:pt modelId="{A24B391D-D6B3-4FEF-9F4D-3F6EE5082687}" type="parTrans" cxnId="{77D711FB-3806-40C2-B417-B0A80A5F26C4}">
      <dgm:prSet/>
      <dgm:spPr/>
      <dgm:t>
        <a:bodyPr/>
        <a:lstStyle/>
        <a:p>
          <a:endParaRPr lang="hu-HU"/>
        </a:p>
      </dgm:t>
    </dgm:pt>
    <dgm:pt modelId="{2CB53520-6777-45D3-9288-C201A77D6F06}">
      <dgm:prSet phldrT="[Szöveg]" custT="1"/>
      <dgm:spPr>
        <a:solidFill>
          <a:schemeClr val="bg2">
            <a:lumMod val="5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hu-HU" sz="1800" b="1" dirty="0">
              <a:solidFill>
                <a:schemeClr val="bg1"/>
              </a:solidFill>
              <a:latin typeface="Garamond" panose="02020404030301010803" pitchFamily="18" charset="0"/>
            </a:rPr>
            <a:t>külképviseleti állomány szakértői támogatása</a:t>
          </a:r>
          <a:endParaRPr lang="hu-HU" sz="1800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60F73F4D-14B5-49EC-BBDA-5B77B2533BB2}" type="parTrans" cxnId="{EED96A65-FE45-455B-B463-AE8564257D92}">
      <dgm:prSet/>
      <dgm:spPr/>
      <dgm:t>
        <a:bodyPr/>
        <a:lstStyle/>
        <a:p>
          <a:endParaRPr lang="hu-HU"/>
        </a:p>
      </dgm:t>
    </dgm:pt>
    <dgm:pt modelId="{3225BAB3-3F82-4DD1-80F6-0F82A2370161}" type="sibTrans" cxnId="{EED96A65-FE45-455B-B463-AE8564257D92}">
      <dgm:prSet/>
      <dgm:spPr/>
      <dgm:t>
        <a:bodyPr/>
        <a:lstStyle/>
        <a:p>
          <a:endParaRPr lang="hu-HU"/>
        </a:p>
      </dgm:t>
    </dgm:pt>
    <dgm:pt modelId="{2500FCC3-6492-4FC1-9251-BA144533A833}">
      <dgm:prSet custT="1"/>
      <dgm:spPr>
        <a:noFill/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marL="87313" indent="0">
            <a:buFontTx/>
            <a:buNone/>
          </a:pPr>
          <a:r>
            <a:rPr lang="hu-H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aramond" panose="02020404030301010803" pitchFamily="18" charset="0"/>
              <a:ea typeface="+mn-ea"/>
              <a:cs typeface="+mn-cs"/>
            </a:rPr>
            <a:t>A túlterhelt külképviseletek időszakos megerősítésén túl a legjobb gyakorlatok megismerését célzó tapasztalatcserék fokozása.</a:t>
          </a:r>
        </a:p>
      </dgm:t>
    </dgm:pt>
    <dgm:pt modelId="{E66DAA6A-42A4-4313-BF9E-92A3CCF134FD}" type="parTrans" cxnId="{899F5892-E6B9-4C89-AF8A-6163A752206F}">
      <dgm:prSet/>
      <dgm:spPr/>
      <dgm:t>
        <a:bodyPr/>
        <a:lstStyle/>
        <a:p>
          <a:endParaRPr lang="hu-HU"/>
        </a:p>
      </dgm:t>
    </dgm:pt>
    <dgm:pt modelId="{D2236386-7518-47AB-B49B-8CA9753F46E9}" type="sibTrans" cxnId="{899F5892-E6B9-4C89-AF8A-6163A752206F}">
      <dgm:prSet/>
      <dgm:spPr/>
      <dgm:t>
        <a:bodyPr/>
        <a:lstStyle/>
        <a:p>
          <a:endParaRPr lang="hu-HU"/>
        </a:p>
      </dgm:t>
    </dgm:pt>
    <dgm:pt modelId="{05919652-A5D4-43D7-9455-3A9968B98BE5}">
      <dgm:prSet custT="1"/>
      <dgm:spPr>
        <a:solidFill>
          <a:schemeClr val="bg2">
            <a:lumMod val="5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hu-HU" sz="1800" b="1" dirty="0">
              <a:solidFill>
                <a:schemeClr val="bg1"/>
              </a:solidFill>
              <a:latin typeface="Garamond" panose="02020404030301010803" pitchFamily="18" charset="0"/>
            </a:rPr>
            <a:t>vízumpolitika egységes értelmezése</a:t>
          </a:r>
        </a:p>
      </dgm:t>
    </dgm:pt>
    <dgm:pt modelId="{58D0F40A-4410-45EA-951A-E9182A6B4960}" type="parTrans" cxnId="{798A250E-3816-4D84-9398-E9A2198369B9}">
      <dgm:prSet/>
      <dgm:spPr/>
      <dgm:t>
        <a:bodyPr/>
        <a:lstStyle/>
        <a:p>
          <a:endParaRPr lang="hu-HU"/>
        </a:p>
      </dgm:t>
    </dgm:pt>
    <dgm:pt modelId="{CC59BD41-C257-4706-A572-103711D3767F}" type="sibTrans" cxnId="{798A250E-3816-4D84-9398-E9A2198369B9}">
      <dgm:prSet/>
      <dgm:spPr/>
      <dgm:t>
        <a:bodyPr/>
        <a:lstStyle/>
        <a:p>
          <a:endParaRPr lang="hu-HU"/>
        </a:p>
      </dgm:t>
    </dgm:pt>
    <dgm:pt modelId="{8ADAF35D-1FD7-48C6-8BBF-512D544C1618}">
      <dgm:prSet custT="1"/>
      <dgm:spPr>
        <a:noFill/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marL="0" indent="0" algn="just">
            <a:buFontTx/>
            <a:buNone/>
            <a:tabLst>
              <a:tab pos="0" algn="l"/>
            </a:tabLst>
          </a:pPr>
          <a:r>
            <a:rPr lang="hu-H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aramond" panose="02020404030301010803" pitchFamily="18" charset="0"/>
              <a:ea typeface="+mn-ea"/>
              <a:cs typeface="+mn-cs"/>
            </a:rPr>
            <a:t> </a:t>
          </a:r>
          <a:r>
            <a:rPr lang="hu-H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aramond" panose="02020404030301010803" pitchFamily="18" charset="0"/>
              <a:ea typeface="+mn-ea"/>
              <a:cs typeface="+mn-cs"/>
            </a:rPr>
            <a:t>A vízumkiadásban érintett külképviseleti állomány döntéseinek támogatása az okmánytanácsadók, migrációs szakkonzulok, valamint rövid távra kihelyezett vízumtanácsadók hálózatának bővítésével. </a:t>
          </a:r>
        </a:p>
      </dgm:t>
    </dgm:pt>
    <dgm:pt modelId="{D37354FF-9B20-4517-AC71-696C6FABF81A}" type="parTrans" cxnId="{D0511330-A090-43E6-AD3A-0875A5258234}">
      <dgm:prSet/>
      <dgm:spPr/>
      <dgm:t>
        <a:bodyPr/>
        <a:lstStyle/>
        <a:p>
          <a:endParaRPr lang="hu-HU"/>
        </a:p>
      </dgm:t>
    </dgm:pt>
    <dgm:pt modelId="{0FD37A5C-5285-4AC5-A22F-DE95C37DE421}" type="sibTrans" cxnId="{D0511330-A090-43E6-AD3A-0875A5258234}">
      <dgm:prSet/>
      <dgm:spPr/>
      <dgm:t>
        <a:bodyPr/>
        <a:lstStyle/>
        <a:p>
          <a:endParaRPr lang="hu-HU"/>
        </a:p>
      </dgm:t>
    </dgm:pt>
    <dgm:pt modelId="{47291C6C-1504-4C0E-8364-AD0A95AE4A63}">
      <dgm:prSet custT="1"/>
      <dgm:spPr>
        <a:noFill/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marL="0" indent="0" algn="just">
            <a:buFontTx/>
            <a:buNone/>
          </a:pPr>
          <a:r>
            <a:rPr lang="hu-H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aramond" panose="02020404030301010803" pitchFamily="18" charset="0"/>
              <a:ea typeface="+mn-ea"/>
              <a:cs typeface="+mn-cs"/>
            </a:rPr>
            <a:t>A szakszemélyzet képzésein túl a külső szolgáltatókkal kialakított szélesebb körű együttműködés is támogatása.</a:t>
          </a:r>
        </a:p>
      </dgm:t>
    </dgm:pt>
    <dgm:pt modelId="{0DA71874-8E62-4B71-B9C2-7F50081ECC04}" type="parTrans" cxnId="{8DCF4146-4E80-40DF-B770-F414D116CDBA}">
      <dgm:prSet/>
      <dgm:spPr/>
      <dgm:t>
        <a:bodyPr/>
        <a:lstStyle/>
        <a:p>
          <a:endParaRPr lang="hu-HU"/>
        </a:p>
      </dgm:t>
    </dgm:pt>
    <dgm:pt modelId="{B1954B2E-4DC2-4620-83E1-276A89157724}" type="sibTrans" cxnId="{8DCF4146-4E80-40DF-B770-F414D116CDBA}">
      <dgm:prSet/>
      <dgm:spPr/>
      <dgm:t>
        <a:bodyPr/>
        <a:lstStyle/>
        <a:p>
          <a:endParaRPr lang="hu-HU"/>
        </a:p>
      </dgm:t>
    </dgm:pt>
    <dgm:pt modelId="{33023518-A488-4471-BEF8-6F01B20FA9AC}" type="pres">
      <dgm:prSet presAssocID="{79067508-9EA1-4CD0-9600-368A3B6CC8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DB93E69-97E4-45B1-BC07-BBCE4B2D0AD9}" type="pres">
      <dgm:prSet presAssocID="{755E23EA-BCA2-41A9-B184-A17AA2B43B0B}" presName="parentLin" presStyleCnt="0"/>
      <dgm:spPr/>
    </dgm:pt>
    <dgm:pt modelId="{57E3D596-5DEF-44C9-A0A6-124E1FAEE3A5}" type="pres">
      <dgm:prSet presAssocID="{755E23EA-BCA2-41A9-B184-A17AA2B43B0B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0AD556D3-9622-44B8-9954-E2F76D3A207F}" type="pres">
      <dgm:prSet presAssocID="{755E23EA-BCA2-41A9-B184-A17AA2B43B0B}" presName="parentText" presStyleLbl="node1" presStyleIdx="0" presStyleCnt="4" custScaleX="120000" custLinFactNeighborX="-2857" custLinFactNeighborY="-32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84891F-EA96-4B84-87B3-6C22033D17CE}" type="pres">
      <dgm:prSet presAssocID="{755E23EA-BCA2-41A9-B184-A17AA2B43B0B}" presName="negativeSpace" presStyleCnt="0"/>
      <dgm:spPr/>
    </dgm:pt>
    <dgm:pt modelId="{B6DDB21E-C877-4FB3-9C8B-2BDB96257293}" type="pres">
      <dgm:prSet presAssocID="{755E23EA-BCA2-41A9-B184-A17AA2B43B0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9BBAF70-3CE1-4C58-A2B0-C1E1BB29CACE}" type="pres">
      <dgm:prSet presAssocID="{F463BDC7-41BB-4844-AF7D-6B095F8526A9}" presName="spaceBetweenRectangles" presStyleCnt="0"/>
      <dgm:spPr/>
    </dgm:pt>
    <dgm:pt modelId="{20E7DDCB-0D29-4D0F-AB7E-446B1B3A232A}" type="pres">
      <dgm:prSet presAssocID="{37BBB80D-51C4-4FED-B0F3-CE9D5536D26C}" presName="parentLin" presStyleCnt="0"/>
      <dgm:spPr/>
    </dgm:pt>
    <dgm:pt modelId="{84E26FFB-4017-4D1A-9EA3-8DAD9A308533}" type="pres">
      <dgm:prSet presAssocID="{37BBB80D-51C4-4FED-B0F3-CE9D5536D26C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4043337D-0174-4458-98AC-B5825F58EC42}" type="pres">
      <dgm:prSet presAssocID="{37BBB80D-51C4-4FED-B0F3-CE9D5536D26C}" presName="parentText" presStyleLbl="node1" presStyleIdx="1" presStyleCnt="4" custScaleX="12187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88CDB1-7066-4E5E-B41E-74630ACB7B20}" type="pres">
      <dgm:prSet presAssocID="{37BBB80D-51C4-4FED-B0F3-CE9D5536D26C}" presName="negativeSpace" presStyleCnt="0"/>
      <dgm:spPr/>
    </dgm:pt>
    <dgm:pt modelId="{DAE289AF-F425-494A-A403-82284049AC87}" type="pres">
      <dgm:prSet presAssocID="{37BBB80D-51C4-4FED-B0F3-CE9D5536D26C}" presName="childText" presStyleLbl="conFgAcc1" presStyleIdx="1" presStyleCnt="4" custLinFactNeighborY="550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B4EC68D-CD0F-4DC8-9848-9FE3DB9B8042}" type="pres">
      <dgm:prSet presAssocID="{F4AFBF39-212F-46F3-86A3-B44485AA4192}" presName="spaceBetweenRectangles" presStyleCnt="0"/>
      <dgm:spPr/>
    </dgm:pt>
    <dgm:pt modelId="{4881D55E-9280-40B6-A74C-168F253BB173}" type="pres">
      <dgm:prSet presAssocID="{2CB53520-6777-45D3-9288-C201A77D6F06}" presName="parentLin" presStyleCnt="0"/>
      <dgm:spPr/>
    </dgm:pt>
    <dgm:pt modelId="{80629168-3A0E-4698-A97B-DA18042267B7}" type="pres">
      <dgm:prSet presAssocID="{2CB53520-6777-45D3-9288-C201A77D6F06}" presName="parentLeftMargin" presStyleLbl="node1" presStyleIdx="1" presStyleCnt="4"/>
      <dgm:spPr/>
      <dgm:t>
        <a:bodyPr/>
        <a:lstStyle/>
        <a:p>
          <a:endParaRPr lang="hu-HU"/>
        </a:p>
      </dgm:t>
    </dgm:pt>
    <dgm:pt modelId="{255477CF-4C33-4544-8A33-A8EC501263D8}" type="pres">
      <dgm:prSet presAssocID="{2CB53520-6777-45D3-9288-C201A77D6F06}" presName="parentText" presStyleLbl="node1" presStyleIdx="2" presStyleCnt="4" custScaleX="12089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EFC956E-12DB-4FD7-9E76-3B18AF0347B3}" type="pres">
      <dgm:prSet presAssocID="{2CB53520-6777-45D3-9288-C201A77D6F06}" presName="negativeSpace" presStyleCnt="0"/>
      <dgm:spPr/>
    </dgm:pt>
    <dgm:pt modelId="{2B88604B-485B-4AF1-8D3E-BAE9559BE04C}" type="pres">
      <dgm:prSet presAssocID="{2CB53520-6777-45D3-9288-C201A77D6F06}" presName="childText" presStyleLbl="conFgAcc1" presStyleIdx="2" presStyleCnt="4" custLinFactNeighborX="-53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4E8C160-34E5-4364-BDAF-82912D485C17}" type="pres">
      <dgm:prSet presAssocID="{3225BAB3-3F82-4DD1-80F6-0F82A2370161}" presName="spaceBetweenRectangles" presStyleCnt="0"/>
      <dgm:spPr/>
    </dgm:pt>
    <dgm:pt modelId="{1E329A68-CC7D-4254-B76F-CE1D24817688}" type="pres">
      <dgm:prSet presAssocID="{05919652-A5D4-43D7-9455-3A9968B98BE5}" presName="parentLin" presStyleCnt="0"/>
      <dgm:spPr/>
    </dgm:pt>
    <dgm:pt modelId="{50423318-1B2E-49B4-BAEE-575C016FA557}" type="pres">
      <dgm:prSet presAssocID="{05919652-A5D4-43D7-9455-3A9968B98BE5}" presName="parentLeftMargin" presStyleLbl="node1" presStyleIdx="2" presStyleCnt="4"/>
      <dgm:spPr/>
      <dgm:t>
        <a:bodyPr/>
        <a:lstStyle/>
        <a:p>
          <a:endParaRPr lang="hu-HU"/>
        </a:p>
      </dgm:t>
    </dgm:pt>
    <dgm:pt modelId="{BFB98B79-5181-48E8-9EA9-3195BDDC0A10}" type="pres">
      <dgm:prSet presAssocID="{05919652-A5D4-43D7-9455-3A9968B98BE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52D40E0-CCC4-4BA1-8E73-F261F83E5CC0}" type="pres">
      <dgm:prSet presAssocID="{05919652-A5D4-43D7-9455-3A9968B98BE5}" presName="negativeSpace" presStyleCnt="0"/>
      <dgm:spPr/>
    </dgm:pt>
    <dgm:pt modelId="{9201B24E-9523-46FF-BD19-BA840449653A}" type="pres">
      <dgm:prSet presAssocID="{05919652-A5D4-43D7-9455-3A9968B98BE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673F2A7-8BB2-4872-835D-998B86CE3BA6}" type="presOf" srcId="{2500FCC3-6492-4FC1-9251-BA144533A833}" destId="{DAE289AF-F425-494A-A403-82284049AC87}" srcOrd="0" destOrd="0" presId="urn:microsoft.com/office/officeart/2005/8/layout/list1"/>
    <dgm:cxn modelId="{B521F45B-4781-46F9-9AEA-3DDB046A08F0}" type="presOf" srcId="{79067508-9EA1-4CD0-9600-368A3B6CC884}" destId="{33023518-A488-4471-BEF8-6F01B20FA9AC}" srcOrd="0" destOrd="0" presId="urn:microsoft.com/office/officeart/2005/8/layout/list1"/>
    <dgm:cxn modelId="{8DCF4146-4E80-40DF-B770-F414D116CDBA}" srcId="{05919652-A5D4-43D7-9455-3A9968B98BE5}" destId="{47291C6C-1504-4C0E-8364-AD0A95AE4A63}" srcOrd="0" destOrd="0" parTransId="{0DA71874-8E62-4B71-B9C2-7F50081ECC04}" sibTransId="{B1954B2E-4DC2-4620-83E1-276A89157724}"/>
    <dgm:cxn modelId="{18488C09-01BF-4272-8162-E87D31859C50}" type="presOf" srcId="{37BBB80D-51C4-4FED-B0F3-CE9D5536D26C}" destId="{84E26FFB-4017-4D1A-9EA3-8DAD9A308533}" srcOrd="0" destOrd="0" presId="urn:microsoft.com/office/officeart/2005/8/layout/list1"/>
    <dgm:cxn modelId="{F81DFEE7-010D-4589-9014-4C41AD3F9105}" type="presOf" srcId="{2CB53520-6777-45D3-9288-C201A77D6F06}" destId="{80629168-3A0E-4698-A97B-DA18042267B7}" srcOrd="0" destOrd="0" presId="urn:microsoft.com/office/officeart/2005/8/layout/list1"/>
    <dgm:cxn modelId="{899F5892-E6B9-4C89-AF8A-6163A752206F}" srcId="{37BBB80D-51C4-4FED-B0F3-CE9D5536D26C}" destId="{2500FCC3-6492-4FC1-9251-BA144533A833}" srcOrd="0" destOrd="0" parTransId="{E66DAA6A-42A4-4313-BF9E-92A3CCF134FD}" sibTransId="{D2236386-7518-47AB-B49B-8CA9753F46E9}"/>
    <dgm:cxn modelId="{D0511330-A090-43E6-AD3A-0875A5258234}" srcId="{2CB53520-6777-45D3-9288-C201A77D6F06}" destId="{8ADAF35D-1FD7-48C6-8BBF-512D544C1618}" srcOrd="0" destOrd="0" parTransId="{D37354FF-9B20-4517-AC71-696C6FABF81A}" sibTransId="{0FD37A5C-5285-4AC5-A22F-DE95C37DE421}"/>
    <dgm:cxn modelId="{15521944-D5EA-44A1-812A-4B80AA696230}" type="presOf" srcId="{47291C6C-1504-4C0E-8364-AD0A95AE4A63}" destId="{9201B24E-9523-46FF-BD19-BA840449653A}" srcOrd="0" destOrd="0" presId="urn:microsoft.com/office/officeart/2005/8/layout/list1"/>
    <dgm:cxn modelId="{D2FFC065-505C-416C-84C7-14F1B63CB195}" type="presOf" srcId="{755E23EA-BCA2-41A9-B184-A17AA2B43B0B}" destId="{57E3D596-5DEF-44C9-A0A6-124E1FAEE3A5}" srcOrd="0" destOrd="0" presId="urn:microsoft.com/office/officeart/2005/8/layout/list1"/>
    <dgm:cxn modelId="{798A250E-3816-4D84-9398-E9A2198369B9}" srcId="{79067508-9EA1-4CD0-9600-368A3B6CC884}" destId="{05919652-A5D4-43D7-9455-3A9968B98BE5}" srcOrd="3" destOrd="0" parTransId="{58D0F40A-4410-45EA-951A-E9182A6B4960}" sibTransId="{CC59BD41-C257-4706-A572-103711D3767F}"/>
    <dgm:cxn modelId="{2962104D-F536-48E9-B158-C3120ACF8BF7}" srcId="{79067508-9EA1-4CD0-9600-368A3B6CC884}" destId="{37BBB80D-51C4-4FED-B0F3-CE9D5536D26C}" srcOrd="1" destOrd="0" parTransId="{7E6D5781-30C8-41E2-BC75-6D856C549115}" sibTransId="{F4AFBF39-212F-46F3-86A3-B44485AA4192}"/>
    <dgm:cxn modelId="{AE488CC2-7AB5-4C0A-B104-98CF56428F5A}" type="presOf" srcId="{8ADAF35D-1FD7-48C6-8BBF-512D544C1618}" destId="{2B88604B-485B-4AF1-8D3E-BAE9559BE04C}" srcOrd="0" destOrd="0" presId="urn:microsoft.com/office/officeart/2005/8/layout/list1"/>
    <dgm:cxn modelId="{77D711FB-3806-40C2-B417-B0A80A5F26C4}" srcId="{755E23EA-BCA2-41A9-B184-A17AA2B43B0B}" destId="{9555ABD3-1868-4CBC-B655-1F8EE599EA78}" srcOrd="0" destOrd="0" parTransId="{A24B391D-D6B3-4FEF-9F4D-3F6EE5082687}" sibTransId="{23CAAD94-0D48-412B-B3CE-0CBE9BF88748}"/>
    <dgm:cxn modelId="{99E64A0B-2562-4575-9999-F768F9F78B50}" type="presOf" srcId="{05919652-A5D4-43D7-9455-3A9968B98BE5}" destId="{BFB98B79-5181-48E8-9EA9-3195BDDC0A10}" srcOrd="1" destOrd="0" presId="urn:microsoft.com/office/officeart/2005/8/layout/list1"/>
    <dgm:cxn modelId="{4FAD6431-28FE-43BA-9626-294C71A51ACD}" type="presOf" srcId="{755E23EA-BCA2-41A9-B184-A17AA2B43B0B}" destId="{0AD556D3-9622-44B8-9954-E2F76D3A207F}" srcOrd="1" destOrd="0" presId="urn:microsoft.com/office/officeart/2005/8/layout/list1"/>
    <dgm:cxn modelId="{D0AC55AE-9D17-4D3B-9C9D-CE5A1C6AC8B7}" type="presOf" srcId="{05919652-A5D4-43D7-9455-3A9968B98BE5}" destId="{50423318-1B2E-49B4-BAEE-575C016FA557}" srcOrd="0" destOrd="0" presId="urn:microsoft.com/office/officeart/2005/8/layout/list1"/>
    <dgm:cxn modelId="{26DF0A11-4C5D-46F7-A662-2A538D642368}" type="presOf" srcId="{9555ABD3-1868-4CBC-B655-1F8EE599EA78}" destId="{B6DDB21E-C877-4FB3-9C8B-2BDB96257293}" srcOrd="0" destOrd="0" presId="urn:microsoft.com/office/officeart/2005/8/layout/list1"/>
    <dgm:cxn modelId="{FC0ABB4C-DDBF-430D-BE3A-9B06DC5FFCA0}" type="presOf" srcId="{2CB53520-6777-45D3-9288-C201A77D6F06}" destId="{255477CF-4C33-4544-8A33-A8EC501263D8}" srcOrd="1" destOrd="0" presId="urn:microsoft.com/office/officeart/2005/8/layout/list1"/>
    <dgm:cxn modelId="{46CA0139-2ADB-4A05-96EE-E492978064E1}" type="presOf" srcId="{37BBB80D-51C4-4FED-B0F3-CE9D5536D26C}" destId="{4043337D-0174-4458-98AC-B5825F58EC42}" srcOrd="1" destOrd="0" presId="urn:microsoft.com/office/officeart/2005/8/layout/list1"/>
    <dgm:cxn modelId="{EED96A65-FE45-455B-B463-AE8564257D92}" srcId="{79067508-9EA1-4CD0-9600-368A3B6CC884}" destId="{2CB53520-6777-45D3-9288-C201A77D6F06}" srcOrd="2" destOrd="0" parTransId="{60F73F4D-14B5-49EC-BBDA-5B77B2533BB2}" sibTransId="{3225BAB3-3F82-4DD1-80F6-0F82A2370161}"/>
    <dgm:cxn modelId="{B54ECC35-CACC-4561-A5A0-72E85F775E44}" srcId="{79067508-9EA1-4CD0-9600-368A3B6CC884}" destId="{755E23EA-BCA2-41A9-B184-A17AA2B43B0B}" srcOrd="0" destOrd="0" parTransId="{1D8D5801-5DCD-43F7-9B40-9B96DF892082}" sibTransId="{F463BDC7-41BB-4844-AF7D-6B095F8526A9}"/>
    <dgm:cxn modelId="{040D75E6-06C7-45DC-B00B-2FA63457BF9D}" type="presParOf" srcId="{33023518-A488-4471-BEF8-6F01B20FA9AC}" destId="{7DB93E69-97E4-45B1-BC07-BBCE4B2D0AD9}" srcOrd="0" destOrd="0" presId="urn:microsoft.com/office/officeart/2005/8/layout/list1"/>
    <dgm:cxn modelId="{984227C1-DA23-470C-8BF3-C4830BEBD28D}" type="presParOf" srcId="{7DB93E69-97E4-45B1-BC07-BBCE4B2D0AD9}" destId="{57E3D596-5DEF-44C9-A0A6-124E1FAEE3A5}" srcOrd="0" destOrd="0" presId="urn:microsoft.com/office/officeart/2005/8/layout/list1"/>
    <dgm:cxn modelId="{6FB08C16-01A9-461B-A570-97786B7C2BBE}" type="presParOf" srcId="{7DB93E69-97E4-45B1-BC07-BBCE4B2D0AD9}" destId="{0AD556D3-9622-44B8-9954-E2F76D3A207F}" srcOrd="1" destOrd="0" presId="urn:microsoft.com/office/officeart/2005/8/layout/list1"/>
    <dgm:cxn modelId="{85FAF1BB-B8E8-499D-9534-455957BB52E7}" type="presParOf" srcId="{33023518-A488-4471-BEF8-6F01B20FA9AC}" destId="{F084891F-EA96-4B84-87B3-6C22033D17CE}" srcOrd="1" destOrd="0" presId="urn:microsoft.com/office/officeart/2005/8/layout/list1"/>
    <dgm:cxn modelId="{BE1BB06F-5656-46B9-9256-502112DACC9A}" type="presParOf" srcId="{33023518-A488-4471-BEF8-6F01B20FA9AC}" destId="{B6DDB21E-C877-4FB3-9C8B-2BDB96257293}" srcOrd="2" destOrd="0" presId="urn:microsoft.com/office/officeart/2005/8/layout/list1"/>
    <dgm:cxn modelId="{D62B2630-8124-4382-AE5E-BD00CB55A96C}" type="presParOf" srcId="{33023518-A488-4471-BEF8-6F01B20FA9AC}" destId="{79BBAF70-3CE1-4C58-A2B0-C1E1BB29CACE}" srcOrd="3" destOrd="0" presId="urn:microsoft.com/office/officeart/2005/8/layout/list1"/>
    <dgm:cxn modelId="{A670D56F-E224-4E61-BEC1-3007B7AA068D}" type="presParOf" srcId="{33023518-A488-4471-BEF8-6F01B20FA9AC}" destId="{20E7DDCB-0D29-4D0F-AB7E-446B1B3A232A}" srcOrd="4" destOrd="0" presId="urn:microsoft.com/office/officeart/2005/8/layout/list1"/>
    <dgm:cxn modelId="{205979B0-606C-4F50-B3ED-5EF926C61DC3}" type="presParOf" srcId="{20E7DDCB-0D29-4D0F-AB7E-446B1B3A232A}" destId="{84E26FFB-4017-4D1A-9EA3-8DAD9A308533}" srcOrd="0" destOrd="0" presId="urn:microsoft.com/office/officeart/2005/8/layout/list1"/>
    <dgm:cxn modelId="{9B5F6F2D-8C64-468E-8DB2-B513147B9D91}" type="presParOf" srcId="{20E7DDCB-0D29-4D0F-AB7E-446B1B3A232A}" destId="{4043337D-0174-4458-98AC-B5825F58EC42}" srcOrd="1" destOrd="0" presId="urn:microsoft.com/office/officeart/2005/8/layout/list1"/>
    <dgm:cxn modelId="{F0CDAFCD-BBEC-4BD2-9D22-21D0F4D9DA8F}" type="presParOf" srcId="{33023518-A488-4471-BEF8-6F01B20FA9AC}" destId="{2788CDB1-7066-4E5E-B41E-74630ACB7B20}" srcOrd="5" destOrd="0" presId="urn:microsoft.com/office/officeart/2005/8/layout/list1"/>
    <dgm:cxn modelId="{9E5CA8A3-899A-49B2-8916-02A7480181F5}" type="presParOf" srcId="{33023518-A488-4471-BEF8-6F01B20FA9AC}" destId="{DAE289AF-F425-494A-A403-82284049AC87}" srcOrd="6" destOrd="0" presId="urn:microsoft.com/office/officeart/2005/8/layout/list1"/>
    <dgm:cxn modelId="{9B6944D6-023F-4901-9F94-25BCC6B8E1AA}" type="presParOf" srcId="{33023518-A488-4471-BEF8-6F01B20FA9AC}" destId="{4B4EC68D-CD0F-4DC8-9848-9FE3DB9B8042}" srcOrd="7" destOrd="0" presId="urn:microsoft.com/office/officeart/2005/8/layout/list1"/>
    <dgm:cxn modelId="{B29266D8-62CD-43CF-A1AA-8AC157D8EF83}" type="presParOf" srcId="{33023518-A488-4471-BEF8-6F01B20FA9AC}" destId="{4881D55E-9280-40B6-A74C-168F253BB173}" srcOrd="8" destOrd="0" presId="urn:microsoft.com/office/officeart/2005/8/layout/list1"/>
    <dgm:cxn modelId="{E8387860-19EB-49FE-A390-D7A7D3F928F0}" type="presParOf" srcId="{4881D55E-9280-40B6-A74C-168F253BB173}" destId="{80629168-3A0E-4698-A97B-DA18042267B7}" srcOrd="0" destOrd="0" presId="urn:microsoft.com/office/officeart/2005/8/layout/list1"/>
    <dgm:cxn modelId="{8A9429FE-2663-4A2D-9A6A-251416945DF4}" type="presParOf" srcId="{4881D55E-9280-40B6-A74C-168F253BB173}" destId="{255477CF-4C33-4544-8A33-A8EC501263D8}" srcOrd="1" destOrd="0" presId="urn:microsoft.com/office/officeart/2005/8/layout/list1"/>
    <dgm:cxn modelId="{6BC26C7E-3769-4052-8CA0-E71FCAD42C69}" type="presParOf" srcId="{33023518-A488-4471-BEF8-6F01B20FA9AC}" destId="{9EFC956E-12DB-4FD7-9E76-3B18AF0347B3}" srcOrd="9" destOrd="0" presId="urn:microsoft.com/office/officeart/2005/8/layout/list1"/>
    <dgm:cxn modelId="{F91FC95E-5E13-4656-AEF4-182FA81836B7}" type="presParOf" srcId="{33023518-A488-4471-BEF8-6F01B20FA9AC}" destId="{2B88604B-485B-4AF1-8D3E-BAE9559BE04C}" srcOrd="10" destOrd="0" presId="urn:microsoft.com/office/officeart/2005/8/layout/list1"/>
    <dgm:cxn modelId="{0720D270-6B70-4F3E-9606-43B732CB0573}" type="presParOf" srcId="{33023518-A488-4471-BEF8-6F01B20FA9AC}" destId="{C4E8C160-34E5-4364-BDAF-82912D485C17}" srcOrd="11" destOrd="0" presId="urn:microsoft.com/office/officeart/2005/8/layout/list1"/>
    <dgm:cxn modelId="{40429C85-7C4E-4EED-B7E0-EE65A73433DA}" type="presParOf" srcId="{33023518-A488-4471-BEF8-6F01B20FA9AC}" destId="{1E329A68-CC7D-4254-B76F-CE1D24817688}" srcOrd="12" destOrd="0" presId="urn:microsoft.com/office/officeart/2005/8/layout/list1"/>
    <dgm:cxn modelId="{85D1624B-03E3-43EE-B615-9B93FAEB76F8}" type="presParOf" srcId="{1E329A68-CC7D-4254-B76F-CE1D24817688}" destId="{50423318-1B2E-49B4-BAEE-575C016FA557}" srcOrd="0" destOrd="0" presId="urn:microsoft.com/office/officeart/2005/8/layout/list1"/>
    <dgm:cxn modelId="{5234B547-0741-41D8-B72F-FCAB8AD21085}" type="presParOf" srcId="{1E329A68-CC7D-4254-B76F-CE1D24817688}" destId="{BFB98B79-5181-48E8-9EA9-3195BDDC0A10}" srcOrd="1" destOrd="0" presId="urn:microsoft.com/office/officeart/2005/8/layout/list1"/>
    <dgm:cxn modelId="{74A060DE-987C-4130-968B-B71FCD51DCE1}" type="presParOf" srcId="{33023518-A488-4471-BEF8-6F01B20FA9AC}" destId="{252D40E0-CCC4-4BA1-8E73-F261F83E5CC0}" srcOrd="13" destOrd="0" presId="urn:microsoft.com/office/officeart/2005/8/layout/list1"/>
    <dgm:cxn modelId="{C7A0A821-5B7E-4453-945A-37E99BE403EA}" type="presParOf" srcId="{33023518-A488-4471-BEF8-6F01B20FA9AC}" destId="{9201B24E-9523-46FF-BD19-BA840449653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42FBC-DA24-4276-823C-0325A6BDE991}">
      <dsp:nvSpPr>
        <dsp:cNvPr id="0" name=""/>
        <dsp:cNvSpPr/>
      </dsp:nvSpPr>
      <dsp:spPr>
        <a:xfrm>
          <a:off x="0" y="0"/>
          <a:ext cx="7848872" cy="1273524"/>
        </a:xfrm>
        <a:prstGeom prst="roundRect">
          <a:avLst>
            <a:gd name="adj" fmla="val 10000"/>
          </a:avLst>
        </a:prstGeom>
        <a:solidFill>
          <a:srgbClr val="A697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A vízumkérelmek feldolgozásának fejlesztése</a:t>
          </a:r>
          <a:endParaRPr lang="hu-H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Konzuli állomány ideiglenes kihelyezése és képzése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Átvilágítás és minőségbiztosítás</a:t>
          </a:r>
          <a:endParaRPr lang="hu-HU" sz="1600" kern="1200" dirty="0"/>
        </a:p>
      </dsp:txBody>
      <dsp:txXfrm>
        <a:off x="1697126" y="0"/>
        <a:ext cx="6151745" cy="1273524"/>
      </dsp:txXfrm>
    </dsp:sp>
    <dsp:sp modelId="{A0CAA209-04FC-4626-AA5D-9655B3096E57}">
      <dsp:nvSpPr>
        <dsp:cNvPr id="0" name=""/>
        <dsp:cNvSpPr/>
      </dsp:nvSpPr>
      <dsp:spPr>
        <a:xfrm>
          <a:off x="127352" y="127352"/>
          <a:ext cx="1569774" cy="10188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865F3-B482-4C3E-9FBE-8BA288939CD4}">
      <dsp:nvSpPr>
        <dsp:cNvPr id="0" name=""/>
        <dsp:cNvSpPr/>
      </dsp:nvSpPr>
      <dsp:spPr>
        <a:xfrm>
          <a:off x="0" y="1400876"/>
          <a:ext cx="7848872" cy="1273524"/>
        </a:xfrm>
        <a:prstGeom prst="roundRect">
          <a:avLst>
            <a:gd name="adj" fmla="val 10000"/>
          </a:avLst>
        </a:prstGeom>
        <a:solidFill>
          <a:srgbClr val="A290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Szakértői hálózat kiépítése és fenntartása</a:t>
          </a:r>
          <a:endParaRPr lang="hu-H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Okmányszakértő szakdiplomaták  (ORFK) kiküldése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Vízumtanácsadó szakdiplomaták (OIF) kihelyezése</a:t>
          </a:r>
          <a:endParaRPr lang="hu-HU" sz="1600" kern="1200" dirty="0"/>
        </a:p>
      </dsp:txBody>
      <dsp:txXfrm>
        <a:off x="1697126" y="1400876"/>
        <a:ext cx="6151745" cy="1273524"/>
      </dsp:txXfrm>
    </dsp:sp>
    <dsp:sp modelId="{0A6FFA26-BF7D-4D98-BEAD-FE2F484DEC4B}">
      <dsp:nvSpPr>
        <dsp:cNvPr id="0" name=""/>
        <dsp:cNvSpPr/>
      </dsp:nvSpPr>
      <dsp:spPr>
        <a:xfrm>
          <a:off x="127352" y="1528228"/>
          <a:ext cx="1569774" cy="10188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5DF91-808D-472D-8479-7A3334D97593}">
      <dsp:nvSpPr>
        <dsp:cNvPr id="0" name=""/>
        <dsp:cNvSpPr/>
      </dsp:nvSpPr>
      <dsp:spPr>
        <a:xfrm>
          <a:off x="0" y="2801752"/>
          <a:ext cx="7848872" cy="1273524"/>
        </a:xfrm>
        <a:prstGeom prst="roundRect">
          <a:avLst>
            <a:gd name="adj" fmla="val 10000"/>
          </a:avLst>
        </a:prstGeom>
        <a:solidFill>
          <a:srgbClr val="A290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IT fejlesztések</a:t>
          </a:r>
          <a:endParaRPr lang="hu-H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Vízuminformációs Rendszer (VIS) és kapcsolódó nemzeti alrendszerek fejlesztése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Konzuli tevékenységet  támogató szakrendszerek fejlesztése</a:t>
          </a:r>
          <a:endParaRPr lang="hu-HU" sz="1600" kern="1200" dirty="0"/>
        </a:p>
      </dsp:txBody>
      <dsp:txXfrm>
        <a:off x="1697126" y="2801752"/>
        <a:ext cx="6151745" cy="1273524"/>
      </dsp:txXfrm>
    </dsp:sp>
    <dsp:sp modelId="{54F37125-E4DE-4F1D-8FF6-77803C218B7A}">
      <dsp:nvSpPr>
        <dsp:cNvPr id="0" name=""/>
        <dsp:cNvSpPr/>
      </dsp:nvSpPr>
      <dsp:spPr>
        <a:xfrm>
          <a:off x="127352" y="2929105"/>
          <a:ext cx="1569774" cy="10188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42FBC-DA24-4276-823C-0325A6BDE991}">
      <dsp:nvSpPr>
        <dsp:cNvPr id="0" name=""/>
        <dsp:cNvSpPr/>
      </dsp:nvSpPr>
      <dsp:spPr>
        <a:xfrm>
          <a:off x="0" y="0"/>
          <a:ext cx="7721600" cy="1269999"/>
        </a:xfrm>
        <a:prstGeom prst="roundRect">
          <a:avLst>
            <a:gd name="adj" fmla="val 10000"/>
          </a:avLst>
        </a:prstGeom>
        <a:solidFill>
          <a:srgbClr val="A290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Határátkelőhelyek</a:t>
          </a:r>
          <a:r>
            <a:rPr lang="hu-HU" sz="1700" kern="1200" dirty="0" smtClean="0"/>
            <a:t> áteresztő-képességének fejlesztése</a:t>
          </a:r>
          <a:endParaRPr lang="hu-HU" sz="17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Infrastrukturális fejlesztések (Röszke, Tompa)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Fejlesztések tervezése (Záhony, Kübekháza)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Útlevélkezelői végponti eszközök és automatizált határátléptető rendszerek telepítése</a:t>
          </a:r>
          <a:endParaRPr lang="hu-HU" sz="1400" kern="1200" dirty="0"/>
        </a:p>
      </dsp:txBody>
      <dsp:txXfrm>
        <a:off x="1671320" y="0"/>
        <a:ext cx="6050280" cy="1269999"/>
      </dsp:txXfrm>
    </dsp:sp>
    <dsp:sp modelId="{A0CAA209-04FC-4626-AA5D-9655B3096E57}">
      <dsp:nvSpPr>
        <dsp:cNvPr id="0" name=""/>
        <dsp:cNvSpPr/>
      </dsp:nvSpPr>
      <dsp:spPr>
        <a:xfrm>
          <a:off x="126999" y="126999"/>
          <a:ext cx="154432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865F3-B482-4C3E-9FBE-8BA288939CD4}">
      <dsp:nvSpPr>
        <dsp:cNvPr id="0" name=""/>
        <dsp:cNvSpPr/>
      </dsp:nvSpPr>
      <dsp:spPr>
        <a:xfrm>
          <a:off x="0" y="1396999"/>
          <a:ext cx="7721600" cy="1269999"/>
        </a:xfrm>
        <a:prstGeom prst="roundRect">
          <a:avLst>
            <a:gd name="adj" fmla="val 10000"/>
          </a:avLst>
        </a:prstGeom>
        <a:solidFill>
          <a:srgbClr val="A290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Kockázatelemzés</a:t>
          </a:r>
          <a:r>
            <a:rPr lang="hu-HU" sz="2000" kern="1200" dirty="0" smtClean="0"/>
            <a:t> és nemzeti helyzetkép</a:t>
          </a:r>
          <a:endParaRPr lang="hu-H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Európai Határőrizeti Rendszer (EUROSUR) nemzeti elemeinek fejlesztése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A határellenőrzést támogató kockázatelemzési modellek kidolgozása</a:t>
          </a:r>
          <a:endParaRPr lang="hu-HU" sz="1600" kern="1200" dirty="0"/>
        </a:p>
      </dsp:txBody>
      <dsp:txXfrm>
        <a:off x="1671320" y="1396999"/>
        <a:ext cx="6050280" cy="1269999"/>
      </dsp:txXfrm>
    </dsp:sp>
    <dsp:sp modelId="{0A6FFA26-BF7D-4D98-BEAD-FE2F484DEC4B}">
      <dsp:nvSpPr>
        <dsp:cNvPr id="0" name=""/>
        <dsp:cNvSpPr/>
      </dsp:nvSpPr>
      <dsp:spPr>
        <a:xfrm>
          <a:off x="126999" y="1523999"/>
          <a:ext cx="154432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5DF91-808D-472D-8479-7A3334D97593}">
      <dsp:nvSpPr>
        <dsp:cNvPr id="0" name=""/>
        <dsp:cNvSpPr/>
      </dsp:nvSpPr>
      <dsp:spPr>
        <a:xfrm>
          <a:off x="0" y="2793999"/>
          <a:ext cx="7721600" cy="1269999"/>
        </a:xfrm>
        <a:prstGeom prst="roundRect">
          <a:avLst>
            <a:gd name="adj" fmla="val 10000"/>
          </a:avLst>
        </a:prstGeom>
        <a:solidFill>
          <a:srgbClr val="A290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Nagy </a:t>
          </a:r>
          <a:r>
            <a:rPr lang="hu-HU" sz="1800" kern="1200" dirty="0" smtClean="0"/>
            <a:t>léptékű</a:t>
          </a:r>
          <a:r>
            <a:rPr lang="hu-HU" sz="1600" kern="1200" dirty="0" smtClean="0"/>
            <a:t> IT fejlesztések</a:t>
          </a:r>
          <a:endParaRPr lang="hu-HU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Schengeni Információs Rendszer (SIS II.) és kapcsolódó nemzeti IT rendszerek fejlesztése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Európai Határregisztrációs Rendszer (EES) és Európai </a:t>
          </a:r>
          <a:r>
            <a:rPr lang="hu-HU" sz="1400" kern="1200" dirty="0" err="1" smtClean="0"/>
            <a:t>Utasinformációs</a:t>
          </a:r>
          <a:r>
            <a:rPr lang="hu-HU" sz="1400" kern="1200" dirty="0" smtClean="0"/>
            <a:t> és Engedélyezési Rendszer (ETIAS) nemzeti elemeinek kialakítása</a:t>
          </a:r>
          <a:endParaRPr lang="hu-HU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200" kern="1200" dirty="0"/>
        </a:p>
      </dsp:txBody>
      <dsp:txXfrm>
        <a:off x="1671320" y="2793999"/>
        <a:ext cx="6050280" cy="1269999"/>
      </dsp:txXfrm>
    </dsp:sp>
    <dsp:sp modelId="{54F37125-E4DE-4F1D-8FF6-77803C218B7A}">
      <dsp:nvSpPr>
        <dsp:cNvPr id="0" name=""/>
        <dsp:cNvSpPr/>
      </dsp:nvSpPr>
      <dsp:spPr>
        <a:xfrm>
          <a:off x="126999" y="2920999"/>
          <a:ext cx="154432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42FBC-DA24-4276-823C-0325A6BDE991}">
      <dsp:nvSpPr>
        <dsp:cNvPr id="0" name=""/>
        <dsp:cNvSpPr/>
      </dsp:nvSpPr>
      <dsp:spPr>
        <a:xfrm>
          <a:off x="0" y="0"/>
          <a:ext cx="7721600" cy="1269999"/>
        </a:xfrm>
        <a:prstGeom prst="roundRect">
          <a:avLst>
            <a:gd name="adj" fmla="val 10000"/>
          </a:avLst>
        </a:prstGeom>
        <a:solidFill>
          <a:srgbClr val="A697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Határőrizeti felderítő képességek fejlesztése</a:t>
          </a:r>
          <a:endParaRPr lang="hu-HU" sz="17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Nagy teljesítményű stabil hőkép-felderítő rendszerek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Kézi felderítő eszközök</a:t>
          </a:r>
          <a:endParaRPr lang="hu-H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400" kern="1200" dirty="0"/>
        </a:p>
      </dsp:txBody>
      <dsp:txXfrm>
        <a:off x="1671320" y="0"/>
        <a:ext cx="6050280" cy="1269999"/>
      </dsp:txXfrm>
    </dsp:sp>
    <dsp:sp modelId="{A0CAA209-04FC-4626-AA5D-9655B3096E57}">
      <dsp:nvSpPr>
        <dsp:cNvPr id="0" name=""/>
        <dsp:cNvSpPr/>
      </dsp:nvSpPr>
      <dsp:spPr>
        <a:xfrm>
          <a:off x="126999" y="126999"/>
          <a:ext cx="154432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865F3-B482-4C3E-9FBE-8BA288939CD4}">
      <dsp:nvSpPr>
        <dsp:cNvPr id="0" name=""/>
        <dsp:cNvSpPr/>
      </dsp:nvSpPr>
      <dsp:spPr>
        <a:xfrm>
          <a:off x="0" y="1396999"/>
          <a:ext cx="7721600" cy="1269999"/>
        </a:xfrm>
        <a:prstGeom prst="roundRect">
          <a:avLst>
            <a:gd name="adj" fmla="val 10000"/>
          </a:avLst>
        </a:prstGeom>
        <a:solidFill>
          <a:srgbClr val="A697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Mobilitás</a:t>
          </a:r>
          <a:endParaRPr lang="hu-HU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Speciális járművek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Nehéz terepjáró </a:t>
          </a:r>
          <a:r>
            <a:rPr lang="hu-HU" sz="1800" kern="1200" dirty="0" err="1" smtClean="0"/>
            <a:t>járőrgépkocsik</a:t>
          </a:r>
          <a:r>
            <a:rPr lang="hu-HU" sz="1800" kern="1200" dirty="0" smtClean="0"/>
            <a:t> beszerzése</a:t>
          </a:r>
          <a:endParaRPr lang="hu-HU" sz="1800" kern="1200" dirty="0"/>
        </a:p>
      </dsp:txBody>
      <dsp:txXfrm>
        <a:off x="1671320" y="1396999"/>
        <a:ext cx="6050280" cy="1269999"/>
      </dsp:txXfrm>
    </dsp:sp>
    <dsp:sp modelId="{0A6FFA26-BF7D-4D98-BEAD-FE2F484DEC4B}">
      <dsp:nvSpPr>
        <dsp:cNvPr id="0" name=""/>
        <dsp:cNvSpPr/>
      </dsp:nvSpPr>
      <dsp:spPr>
        <a:xfrm>
          <a:off x="120652" y="1500885"/>
          <a:ext cx="154432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5DF91-808D-472D-8479-7A3334D97593}">
      <dsp:nvSpPr>
        <dsp:cNvPr id="0" name=""/>
        <dsp:cNvSpPr/>
      </dsp:nvSpPr>
      <dsp:spPr>
        <a:xfrm>
          <a:off x="0" y="2793999"/>
          <a:ext cx="7721600" cy="1269999"/>
        </a:xfrm>
        <a:prstGeom prst="roundRect">
          <a:avLst>
            <a:gd name="adj" fmla="val 10000"/>
          </a:avLst>
        </a:prstGeom>
        <a:solidFill>
          <a:srgbClr val="A697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Személyi állomány képzése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Szakmai és nyelvi továbbképzések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A schengeni értékelő ellenőrzés tapasztalatainak beépítése</a:t>
          </a:r>
          <a:endParaRPr lang="hu-HU" sz="18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200" kern="1200" dirty="0"/>
        </a:p>
      </dsp:txBody>
      <dsp:txXfrm>
        <a:off x="1671320" y="2793999"/>
        <a:ext cx="6050280" cy="1269999"/>
      </dsp:txXfrm>
    </dsp:sp>
    <dsp:sp modelId="{54F37125-E4DE-4F1D-8FF6-77803C218B7A}">
      <dsp:nvSpPr>
        <dsp:cNvPr id="0" name=""/>
        <dsp:cNvSpPr/>
      </dsp:nvSpPr>
      <dsp:spPr>
        <a:xfrm>
          <a:off x="126999" y="2920999"/>
          <a:ext cx="154432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58684-CAAE-4C09-8A09-ADD7083433CF}">
      <dsp:nvSpPr>
        <dsp:cNvPr id="0" name=""/>
        <dsp:cNvSpPr/>
      </dsp:nvSpPr>
      <dsp:spPr>
        <a:xfrm rot="16200000">
          <a:off x="909999" y="-909999"/>
          <a:ext cx="2032000" cy="3851999"/>
        </a:xfrm>
        <a:prstGeom prst="round1Rect">
          <a:avLst/>
        </a:prstGeom>
        <a:blipFill dpi="0" rotWithShape="0">
          <a:blip xmlns:r="http://schemas.openxmlformats.org/officeDocument/2006/relationships" r:embed="rId1">
            <a:alphaModFix amt="31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  <a14:imgEffect>
                      <a14:brightnessContrast bright="6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A290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>
              <a:solidFill>
                <a:schemeClr val="tx1"/>
              </a:solidFill>
              <a:latin typeface="Garamond" panose="02020404030301010803" pitchFamily="18" charset="0"/>
            </a:rPr>
            <a:t>legmodernebb technológiák</a:t>
          </a:r>
        </a:p>
      </dsp:txBody>
      <dsp:txXfrm rot="5400000">
        <a:off x="0" y="0"/>
        <a:ext cx="3851999" cy="1524000"/>
      </dsp:txXfrm>
    </dsp:sp>
    <dsp:sp modelId="{9A989367-BEEC-4771-A3BF-E767CF4430FA}">
      <dsp:nvSpPr>
        <dsp:cNvPr id="0" name=""/>
        <dsp:cNvSpPr/>
      </dsp:nvSpPr>
      <dsp:spPr>
        <a:xfrm>
          <a:off x="3851999" y="0"/>
          <a:ext cx="3851999" cy="2032000"/>
        </a:xfrm>
        <a:prstGeom prst="round1Rect">
          <a:avLst/>
        </a:prstGeom>
        <a:blipFill dpi="0" rotWithShape="0">
          <a:blip xmlns:r="http://schemas.openxmlformats.org/officeDocument/2006/relationships" r:embed="rId3">
            <a:alphaModFix amt="30000"/>
          </a:blip>
          <a:srcRect/>
          <a:stretch>
            <a:fillRect/>
          </a:stretch>
        </a:blipFill>
        <a:ln w="25400" cap="flat" cmpd="sng" algn="ctr">
          <a:solidFill>
            <a:srgbClr val="A697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>
              <a:latin typeface="Garamond" panose="02020404030301010803" pitchFamily="18" charset="0"/>
            </a:rPr>
            <a:t>jól képzett, professzionális személyi állomány</a:t>
          </a:r>
        </a:p>
      </dsp:txBody>
      <dsp:txXfrm>
        <a:off x="3851999" y="0"/>
        <a:ext cx="3851999" cy="1524000"/>
      </dsp:txXfrm>
    </dsp:sp>
    <dsp:sp modelId="{69763785-807A-48C7-ADEF-49B9DF370BC8}">
      <dsp:nvSpPr>
        <dsp:cNvPr id="0" name=""/>
        <dsp:cNvSpPr/>
      </dsp:nvSpPr>
      <dsp:spPr>
        <a:xfrm rot="10800000">
          <a:off x="0" y="2032000"/>
          <a:ext cx="3851999" cy="2032000"/>
        </a:xfrm>
        <a:prstGeom prst="round1Rect">
          <a:avLst/>
        </a:prstGeom>
        <a:blipFill dpi="0" rotWithShape="0">
          <a:blip xmlns:r="http://schemas.openxmlformats.org/officeDocument/2006/relationships" r:embed="rId4">
            <a:alphaModFix amt="30000"/>
          </a:blip>
          <a:srcRect/>
          <a:stretch>
            <a:fillRect/>
          </a:stretch>
        </a:blipFill>
        <a:ln w="25400" cap="flat" cmpd="sng" algn="ctr">
          <a:solidFill>
            <a:srgbClr val="A697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>
              <a:latin typeface="Garamond" panose="02020404030301010803" pitchFamily="18" charset="0"/>
            </a:rPr>
            <a:t>széleskörű koordináció és együttműködés </a:t>
          </a:r>
        </a:p>
      </dsp:txBody>
      <dsp:txXfrm rot="10800000">
        <a:off x="0" y="2539999"/>
        <a:ext cx="3851999" cy="1524000"/>
      </dsp:txXfrm>
    </dsp:sp>
    <dsp:sp modelId="{ACB30C71-1EE5-4A00-99F9-0EA2E8EE38D4}">
      <dsp:nvSpPr>
        <dsp:cNvPr id="0" name=""/>
        <dsp:cNvSpPr/>
      </dsp:nvSpPr>
      <dsp:spPr>
        <a:xfrm rot="5400000">
          <a:off x="4761999" y="1122000"/>
          <a:ext cx="2032000" cy="3851999"/>
        </a:xfrm>
        <a:prstGeom prst="round1Rect">
          <a:avLst/>
        </a:prstGeom>
        <a:blipFill dpi="0" rotWithShape="0">
          <a:blip xmlns:r="http://schemas.openxmlformats.org/officeDocument/2006/relationships" r:embed="rId5">
            <a:alphaModFix amt="30000"/>
          </a:blip>
          <a:srcRect/>
          <a:stretch>
            <a:fillRect/>
          </a:stretch>
        </a:blipFill>
        <a:ln w="25400" cap="flat" cmpd="sng" algn="ctr">
          <a:solidFill>
            <a:srgbClr val="A290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>
              <a:latin typeface="Garamond" panose="02020404030301010803" pitchFamily="18" charset="0"/>
            </a:rPr>
            <a:t>uniós források hatékony felhasználása</a:t>
          </a:r>
        </a:p>
      </dsp:txBody>
      <dsp:txXfrm rot="-5400000">
        <a:off x="3852000" y="2539999"/>
        <a:ext cx="3851999" cy="1524000"/>
      </dsp:txXfrm>
    </dsp:sp>
    <dsp:sp modelId="{675BB588-28EF-460D-8894-AC1EAB9EEDA5}">
      <dsp:nvSpPr>
        <dsp:cNvPr id="0" name=""/>
        <dsp:cNvSpPr/>
      </dsp:nvSpPr>
      <dsp:spPr>
        <a:xfrm>
          <a:off x="1166605" y="1450705"/>
          <a:ext cx="5370788" cy="1162588"/>
        </a:xfrm>
        <a:prstGeom prst="roundRect">
          <a:avLst/>
        </a:prstGeom>
        <a:solidFill>
          <a:srgbClr val="A29061">
            <a:alpha val="7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>
              <a:solidFill>
                <a:schemeClr val="tx1"/>
              </a:solidFill>
              <a:latin typeface="Garamond" panose="02020404030301010803" pitchFamily="18" charset="0"/>
            </a:rPr>
            <a:t>Magyarország</a:t>
          </a:r>
          <a:r>
            <a:rPr lang="hu-HU" sz="2400" kern="1200" dirty="0">
              <a:solidFill>
                <a:schemeClr val="tx1"/>
              </a:solidFill>
              <a:latin typeface="Garamond" panose="02020404030301010803" pitchFamily="18" charset="0"/>
            </a:rPr>
            <a:t> a jövőben is a </a:t>
          </a:r>
          <a:r>
            <a:rPr lang="hu-HU" sz="2400" b="1" kern="1200" dirty="0">
              <a:solidFill>
                <a:schemeClr val="tx1"/>
              </a:solidFill>
              <a:latin typeface="Garamond" panose="02020404030301010803" pitchFamily="18" charset="0"/>
            </a:rPr>
            <a:t>legbiztonságosabb külső határokkal</a:t>
          </a:r>
          <a:r>
            <a:rPr lang="hu-HU" sz="2400" kern="1200" dirty="0">
              <a:solidFill>
                <a:schemeClr val="tx1"/>
              </a:solidFill>
              <a:latin typeface="Garamond" panose="02020404030301010803" pitchFamily="18" charset="0"/>
            </a:rPr>
            <a:t> rendelkezik.</a:t>
          </a:r>
        </a:p>
      </dsp:txBody>
      <dsp:txXfrm>
        <a:off x="1223358" y="1507458"/>
        <a:ext cx="5257282" cy="1049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DB21E-C877-4FB3-9C8B-2BDB96257293}">
      <dsp:nvSpPr>
        <dsp:cNvPr id="0" name=""/>
        <dsp:cNvSpPr/>
      </dsp:nvSpPr>
      <dsp:spPr>
        <a:xfrm>
          <a:off x="0" y="289937"/>
          <a:ext cx="7622812" cy="1466325"/>
        </a:xfrm>
        <a:prstGeom prst="rect">
          <a:avLst/>
        </a:prstGeom>
        <a:noFill/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615" tIns="395732" rIns="591615" bIns="128016" numCol="1" spcCol="1270" anchor="t" anchorCtr="0">
          <a:noAutofit/>
        </a:bodyPr>
        <a:lstStyle/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hu-HU" sz="1800" kern="1200" dirty="0">
              <a:latin typeface="Garamond" panose="02020404030301010803" pitchFamily="18" charset="0"/>
            </a:rPr>
            <a:t>Az </a:t>
          </a:r>
          <a:r>
            <a:rPr lang="hu-HU" sz="1800" kern="1200" dirty="0" err="1">
              <a:latin typeface="Garamond" panose="02020404030301010803" pitchFamily="18" charset="0"/>
            </a:rPr>
            <a:t>interoperábilis</a:t>
          </a:r>
          <a:r>
            <a:rPr lang="hu-HU" sz="1800" kern="1200" dirty="0">
              <a:latin typeface="Garamond" panose="02020404030301010803" pitchFamily="18" charset="0"/>
            </a:rPr>
            <a:t>, </a:t>
          </a:r>
          <a:r>
            <a:rPr lang="hu-HU" sz="1800" b="1" kern="1200" dirty="0">
              <a:latin typeface="Garamond" panose="02020404030301010803" pitchFamily="18" charset="0"/>
            </a:rPr>
            <a:t>új technológiákkal támogatott</a:t>
          </a:r>
          <a:r>
            <a:rPr lang="hu-HU" sz="1800" kern="1200" dirty="0">
              <a:latin typeface="Garamond" panose="02020404030301010803" pitchFamily="18" charset="0"/>
            </a:rPr>
            <a:t>, esetenként </a:t>
          </a:r>
          <a:r>
            <a:rPr lang="hu-HU" sz="1800" b="1" kern="1200" dirty="0" smtClean="0">
              <a:latin typeface="Garamond" panose="02020404030301010803" pitchFamily="18" charset="0"/>
            </a:rPr>
            <a:t>automata</a:t>
          </a:r>
          <a:r>
            <a:rPr lang="hu-HU" sz="1800" kern="1200" dirty="0" smtClean="0">
              <a:latin typeface="Garamond" panose="02020404030301010803" pitchFamily="18" charset="0"/>
            </a:rPr>
            <a:t> </a:t>
          </a:r>
          <a:r>
            <a:rPr lang="hu-HU" sz="1800" kern="1200" dirty="0">
              <a:latin typeface="Garamond" panose="02020404030301010803" pitchFamily="18" charset="0"/>
            </a:rPr>
            <a:t>működésű rendszerek és a jelenlegi határőrizeti infrastruktúra összhangjának megteremtése az </a:t>
          </a:r>
          <a:r>
            <a:rPr lang="hu-HU" sz="1800" kern="1200" dirty="0" smtClean="0">
              <a:latin typeface="Garamond" panose="02020404030301010803" pitchFamily="18" charset="0"/>
            </a:rPr>
            <a:t>élőerő </a:t>
          </a:r>
          <a:r>
            <a:rPr lang="hu-HU" sz="1800" kern="1200" dirty="0">
              <a:latin typeface="Garamond" panose="02020404030301010803" pitchFamily="18" charset="0"/>
            </a:rPr>
            <a:t>kiváltására (pl. felderítő és reagáló képességek fejlesztése, robottechnológia alkalmazása).</a:t>
          </a:r>
        </a:p>
      </dsp:txBody>
      <dsp:txXfrm>
        <a:off x="0" y="289937"/>
        <a:ext cx="7622812" cy="1466325"/>
      </dsp:txXfrm>
    </dsp:sp>
    <dsp:sp modelId="{0AD556D3-9622-44B8-9954-E2F76D3A207F}">
      <dsp:nvSpPr>
        <dsp:cNvPr id="0" name=""/>
        <dsp:cNvSpPr/>
      </dsp:nvSpPr>
      <dsp:spPr>
        <a:xfrm>
          <a:off x="370251" y="7669"/>
          <a:ext cx="6403162" cy="56088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87" tIns="0" rIns="201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bg1"/>
              </a:solidFill>
              <a:latin typeface="Garamond" panose="02020404030301010803" pitchFamily="18" charset="0"/>
            </a:rPr>
            <a:t>határátkelőhelyek közötti határszakaszok hatékonyabb ellenőrzése</a:t>
          </a:r>
          <a:endParaRPr lang="hu-HU" sz="1800" kern="1200" dirty="0">
            <a:solidFill>
              <a:schemeClr val="bg1"/>
            </a:solidFill>
            <a:latin typeface="Garamond" panose="02020404030301010803" pitchFamily="18" charset="0"/>
          </a:endParaRPr>
        </a:p>
      </dsp:txBody>
      <dsp:txXfrm>
        <a:off x="397631" y="35049"/>
        <a:ext cx="6348402" cy="506120"/>
      </dsp:txXfrm>
    </dsp:sp>
    <dsp:sp modelId="{DAE289AF-F425-494A-A403-82284049AC87}">
      <dsp:nvSpPr>
        <dsp:cNvPr id="0" name=""/>
        <dsp:cNvSpPr/>
      </dsp:nvSpPr>
      <dsp:spPr>
        <a:xfrm>
          <a:off x="0" y="2139302"/>
          <a:ext cx="7622812" cy="1915200"/>
        </a:xfrm>
        <a:prstGeom prst="rect">
          <a:avLst/>
        </a:prstGeom>
        <a:noFill/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615" tIns="395732" rIns="591615" bIns="128016" numCol="1" spcCol="1270" anchor="t" anchorCtr="0">
          <a:noAutofit/>
        </a:bodyPr>
        <a:lstStyle/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hu-HU" sz="1800" kern="1200" dirty="0">
              <a:latin typeface="Garamond" panose="02020404030301010803" pitchFamily="18" charset="0"/>
              <a:ea typeface="+mn-ea"/>
              <a:cs typeface="+mn-cs"/>
            </a:rPr>
            <a:t>A schengeni területen belül a jogszerűtlenül tartózkodó személyek kiszűrése még jobban felértékelődhet Horvátország és Románia esetleges teljes jogú schengeni tagságával, így az ebben résztvevők képzése és korszerű eszközökkel történő ellátása szintén a program fókuszában van (pl. speciális járművek és technikai eszközök beszerzése).</a:t>
          </a:r>
        </a:p>
      </dsp:txBody>
      <dsp:txXfrm>
        <a:off x="0" y="2139302"/>
        <a:ext cx="7622812" cy="1915200"/>
      </dsp:txXfrm>
    </dsp:sp>
    <dsp:sp modelId="{4043337D-0174-4458-98AC-B5825F58EC42}">
      <dsp:nvSpPr>
        <dsp:cNvPr id="0" name=""/>
        <dsp:cNvSpPr/>
      </dsp:nvSpPr>
      <dsp:spPr>
        <a:xfrm>
          <a:off x="372675" y="1850393"/>
          <a:ext cx="6502944" cy="56088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87" tIns="0" rIns="201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bg1"/>
              </a:solidFill>
              <a:latin typeface="Garamond" panose="02020404030301010803" pitchFamily="18" charset="0"/>
            </a:rPr>
            <a:t>mélységi </a:t>
          </a:r>
          <a:r>
            <a:rPr lang="hu-HU" sz="1800" b="1" kern="1200" dirty="0" smtClean="0">
              <a:solidFill>
                <a:schemeClr val="bg1"/>
              </a:solidFill>
              <a:latin typeface="Garamond" panose="02020404030301010803" pitchFamily="18" charset="0"/>
            </a:rPr>
            <a:t>ellenőrzés </a:t>
          </a:r>
          <a:r>
            <a:rPr lang="hu-HU" sz="1800" b="1" kern="1200" dirty="0" smtClean="0">
              <a:solidFill>
                <a:srgbClr val="FF0000"/>
              </a:solidFill>
              <a:latin typeface="Garamond" panose="02020404030301010803" pitchFamily="18" charset="0"/>
            </a:rPr>
            <a:t>*</a:t>
          </a:r>
          <a:endParaRPr lang="hu-HU" sz="1800" kern="1200" dirty="0">
            <a:solidFill>
              <a:srgbClr val="FF0000"/>
            </a:solidFill>
            <a:latin typeface="Garamond" panose="02020404030301010803" pitchFamily="18" charset="0"/>
          </a:endParaRPr>
        </a:p>
      </dsp:txBody>
      <dsp:txXfrm>
        <a:off x="400055" y="1877773"/>
        <a:ext cx="6448184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DB21E-C877-4FB3-9C8B-2BDB96257293}">
      <dsp:nvSpPr>
        <dsp:cNvPr id="0" name=""/>
        <dsp:cNvSpPr/>
      </dsp:nvSpPr>
      <dsp:spPr>
        <a:xfrm>
          <a:off x="0" y="449575"/>
          <a:ext cx="7622812" cy="1403325"/>
        </a:xfrm>
        <a:prstGeom prst="rect">
          <a:avLst/>
        </a:prstGeom>
        <a:noFill/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615" tIns="562356" rIns="591615" bIns="128016" numCol="1" spcCol="1270" anchor="t" anchorCtr="0">
          <a:noAutofit/>
        </a:bodyPr>
        <a:lstStyle/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hu-HU" sz="1800" kern="1200" dirty="0">
              <a:latin typeface="Garamond" panose="02020404030301010803" pitchFamily="18" charset="0"/>
            </a:rPr>
            <a:t>A jogszerű utazás támogatása és a várakozási idők optimalizálása a határátkelőhelyek végponti termináljainak szintjéig jelentkező  fejlesztésekkel (pl. hálózati, szoftver és hardver fejlesztések).</a:t>
          </a:r>
        </a:p>
      </dsp:txBody>
      <dsp:txXfrm>
        <a:off x="0" y="449575"/>
        <a:ext cx="7622812" cy="1403325"/>
      </dsp:txXfrm>
    </dsp:sp>
    <dsp:sp modelId="{0AD556D3-9622-44B8-9954-E2F76D3A207F}">
      <dsp:nvSpPr>
        <dsp:cNvPr id="0" name=""/>
        <dsp:cNvSpPr/>
      </dsp:nvSpPr>
      <dsp:spPr>
        <a:xfrm>
          <a:off x="370251" y="27081"/>
          <a:ext cx="6403162" cy="79704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87" tIns="0" rIns="201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bg1"/>
              </a:solidFill>
              <a:latin typeface="Garamond" panose="02020404030301010803" pitchFamily="18" charset="0"/>
            </a:rPr>
            <a:t>európai</a:t>
          </a:r>
          <a:r>
            <a:rPr lang="hu-HU" sz="1600" b="1" kern="1200" dirty="0">
              <a:solidFill>
                <a:schemeClr val="bg1"/>
              </a:solidFill>
              <a:latin typeface="Garamond" panose="02020404030301010803" pitchFamily="18" charset="0"/>
            </a:rPr>
            <a:t> határregisztrációs rendszer (EES) és kapcsolódó IT rendszerek </a:t>
          </a:r>
          <a:endParaRPr lang="hu-HU" sz="1600" kern="1200" dirty="0">
            <a:solidFill>
              <a:schemeClr val="bg1"/>
            </a:solidFill>
            <a:latin typeface="Garamond" panose="02020404030301010803" pitchFamily="18" charset="0"/>
          </a:endParaRPr>
        </a:p>
      </dsp:txBody>
      <dsp:txXfrm>
        <a:off x="409159" y="65989"/>
        <a:ext cx="6325346" cy="719224"/>
      </dsp:txXfrm>
    </dsp:sp>
    <dsp:sp modelId="{DAE289AF-F425-494A-A403-82284049AC87}">
      <dsp:nvSpPr>
        <dsp:cNvPr id="0" name=""/>
        <dsp:cNvSpPr/>
      </dsp:nvSpPr>
      <dsp:spPr>
        <a:xfrm>
          <a:off x="0" y="2375845"/>
          <a:ext cx="7622812" cy="1658474"/>
        </a:xfrm>
        <a:prstGeom prst="rect">
          <a:avLst/>
        </a:prstGeom>
        <a:noFill/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615" tIns="562356" rIns="591615" bIns="128016" numCol="1" spcCol="1270" anchor="t" anchorCtr="0">
          <a:noAutofit/>
        </a:bodyPr>
        <a:lstStyle/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hu-HU" sz="1800" kern="1200" dirty="0">
              <a:latin typeface="Garamond" panose="02020404030301010803" pitchFamily="18" charset="0"/>
              <a:ea typeface="+mn-ea"/>
              <a:cs typeface="+mn-cs"/>
            </a:rPr>
            <a:t>Valamennyi határátkelőhely-típust érintő </a:t>
          </a:r>
          <a:r>
            <a:rPr lang="hu-HU" sz="1800" b="1" kern="1200" dirty="0">
              <a:latin typeface="Garamond" panose="02020404030301010803" pitchFamily="18" charset="0"/>
              <a:ea typeface="+mn-ea"/>
              <a:cs typeface="+mn-cs"/>
            </a:rPr>
            <a:t>technológiai generációváltás </a:t>
          </a:r>
          <a:r>
            <a:rPr lang="hu-HU" sz="1800" kern="1200" dirty="0">
              <a:latin typeface="Garamond" panose="02020404030301010803" pitchFamily="18" charset="0"/>
              <a:ea typeface="+mn-ea"/>
              <a:cs typeface="+mn-cs"/>
            </a:rPr>
            <a:t>megvalósítása infrastruktúrafejlesztés és automatizálás révén (pl. határátkelőhelyek építése, korszerűsítése, automatizált határátléptető rendszerek kiépítése).</a:t>
          </a:r>
        </a:p>
      </dsp:txBody>
      <dsp:txXfrm>
        <a:off x="0" y="2375845"/>
        <a:ext cx="7622812" cy="1658474"/>
      </dsp:txXfrm>
    </dsp:sp>
    <dsp:sp modelId="{4043337D-0174-4458-98AC-B5825F58EC42}">
      <dsp:nvSpPr>
        <dsp:cNvPr id="0" name=""/>
        <dsp:cNvSpPr/>
      </dsp:nvSpPr>
      <dsp:spPr>
        <a:xfrm>
          <a:off x="381140" y="1977325"/>
          <a:ext cx="6502944" cy="79704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87" tIns="0" rIns="201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bg1"/>
              </a:solidFill>
              <a:latin typeface="Garamond" panose="02020404030301010803" pitchFamily="18" charset="0"/>
            </a:rPr>
            <a:t>jogszerű utazás elősegítése</a:t>
          </a:r>
          <a:endParaRPr lang="hu-HU" sz="1800" kern="1200" dirty="0">
            <a:solidFill>
              <a:schemeClr val="bg1"/>
            </a:solidFill>
            <a:latin typeface="Garamond" panose="02020404030301010803" pitchFamily="18" charset="0"/>
          </a:endParaRPr>
        </a:p>
      </dsp:txBody>
      <dsp:txXfrm>
        <a:off x="420048" y="2016233"/>
        <a:ext cx="6425128" cy="719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DB21E-C877-4FB3-9C8B-2BDB96257293}">
      <dsp:nvSpPr>
        <dsp:cNvPr id="0" name=""/>
        <dsp:cNvSpPr/>
      </dsp:nvSpPr>
      <dsp:spPr>
        <a:xfrm>
          <a:off x="0" y="310749"/>
          <a:ext cx="7622812" cy="1672650"/>
        </a:xfrm>
        <a:prstGeom prst="rect">
          <a:avLst/>
        </a:prstGeom>
        <a:noFill/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615" tIns="374904" rIns="591615" bIns="128016" numCol="1" spcCol="1270" anchor="t" anchorCtr="0">
          <a:noAutofit/>
        </a:bodyPr>
        <a:lstStyle/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hu-HU" sz="1800" kern="1200" dirty="0">
              <a:latin typeface="Garamond" panose="02020404030301010803" pitchFamily="18" charset="0"/>
            </a:rPr>
            <a:t>Egyrészt az </a:t>
          </a:r>
          <a:r>
            <a:rPr lang="hu-HU" sz="1800" kern="1200" dirty="0" smtClean="0">
              <a:latin typeface="Garamond" panose="02020404030301010803" pitchFamily="18" charset="0"/>
            </a:rPr>
            <a:t>Európai Határ- és Partvédelmi Ügynökség technikai </a:t>
          </a:r>
          <a:r>
            <a:rPr lang="hu-HU" sz="1800" kern="1200" dirty="0">
              <a:latin typeface="Garamond" panose="02020404030301010803" pitchFamily="18" charset="0"/>
            </a:rPr>
            <a:t>eszköz sztenderdjeinek is megfelelő minősítési rendszer, másrészt a nemzetközi trendekkel összhangot teremtő </a:t>
          </a:r>
          <a:r>
            <a:rPr lang="hu-HU" sz="1800" b="1" kern="1200" dirty="0">
              <a:latin typeface="Garamond" panose="02020404030301010803" pitchFamily="18" charset="0"/>
            </a:rPr>
            <a:t>kutatási intézmény </a:t>
          </a:r>
          <a:r>
            <a:rPr lang="hu-HU" sz="1800" kern="1200" dirty="0">
              <a:latin typeface="Garamond" panose="02020404030301010803" pitchFamily="18" charset="0"/>
            </a:rPr>
            <a:t>létrehozása (pl. nemzetközi biztonsági kutatási projektek eredményeinek hazai hasznosítása).</a:t>
          </a:r>
        </a:p>
      </dsp:txBody>
      <dsp:txXfrm>
        <a:off x="0" y="310749"/>
        <a:ext cx="7622812" cy="1672650"/>
      </dsp:txXfrm>
    </dsp:sp>
    <dsp:sp modelId="{0AD556D3-9622-44B8-9954-E2F76D3A207F}">
      <dsp:nvSpPr>
        <dsp:cNvPr id="0" name=""/>
        <dsp:cNvSpPr/>
      </dsp:nvSpPr>
      <dsp:spPr>
        <a:xfrm>
          <a:off x="370251" y="43337"/>
          <a:ext cx="6403162" cy="53136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87" tIns="0" rIns="201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bg1"/>
              </a:solidFill>
              <a:latin typeface="Garamond" panose="02020404030301010803" pitchFamily="18" charset="0"/>
            </a:rPr>
            <a:t>kutatás-fejlesztés és minőségbiztosítás </a:t>
          </a:r>
          <a:endParaRPr lang="hu-HU" sz="1800" kern="1200" dirty="0">
            <a:solidFill>
              <a:schemeClr val="bg1"/>
            </a:solidFill>
            <a:latin typeface="Garamond" panose="02020404030301010803" pitchFamily="18" charset="0"/>
          </a:endParaRPr>
        </a:p>
      </dsp:txBody>
      <dsp:txXfrm>
        <a:off x="396190" y="69276"/>
        <a:ext cx="6351284" cy="479482"/>
      </dsp:txXfrm>
    </dsp:sp>
    <dsp:sp modelId="{DAE289AF-F425-494A-A403-82284049AC87}">
      <dsp:nvSpPr>
        <dsp:cNvPr id="0" name=""/>
        <dsp:cNvSpPr/>
      </dsp:nvSpPr>
      <dsp:spPr>
        <a:xfrm>
          <a:off x="0" y="2346280"/>
          <a:ext cx="7622812" cy="1672650"/>
        </a:xfrm>
        <a:prstGeom prst="rect">
          <a:avLst/>
        </a:prstGeom>
        <a:noFill/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615" tIns="374904" rIns="591615" bIns="128016" numCol="1" spcCol="1270" anchor="t" anchorCtr="0">
          <a:noAutofit/>
        </a:bodyPr>
        <a:lstStyle/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hu-HU" sz="1800" kern="1200" dirty="0">
              <a:latin typeface="Garamond" panose="02020404030301010803" pitchFamily="18" charset="0"/>
              <a:ea typeface="+mn-ea"/>
              <a:cs typeface="+mn-cs"/>
            </a:rPr>
            <a:t>Az információgyűjtés, -feldolgozás és -megosztás részben automatizált folyamatokkal, az EUROSUR nyújtotta lehetőségek maximális kihasználása mellett a különböző szervezeti szintek döntéshozatali mechanizmusait (pl. valós idejű képi információkkal támogatott bevetés-irányítási rendszerek) támogatása.</a:t>
          </a:r>
        </a:p>
      </dsp:txBody>
      <dsp:txXfrm>
        <a:off x="0" y="2346280"/>
        <a:ext cx="7622812" cy="1672650"/>
      </dsp:txXfrm>
    </dsp:sp>
    <dsp:sp modelId="{4043337D-0174-4458-98AC-B5825F58EC42}">
      <dsp:nvSpPr>
        <dsp:cNvPr id="0" name=""/>
        <dsp:cNvSpPr/>
      </dsp:nvSpPr>
      <dsp:spPr>
        <a:xfrm>
          <a:off x="381140" y="2080600"/>
          <a:ext cx="6502944" cy="53136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87" tIns="0" rIns="201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solidFill>
                <a:schemeClr val="bg1"/>
              </a:solidFill>
              <a:latin typeface="Garamond" panose="02020404030301010803" pitchFamily="18" charset="0"/>
            </a:rPr>
            <a:t>kockázatelemzés </a:t>
          </a:r>
          <a:r>
            <a:rPr lang="hu-HU" sz="1800" b="1" kern="1200" dirty="0">
              <a:solidFill>
                <a:schemeClr val="bg1"/>
              </a:solidFill>
              <a:latin typeface="Garamond" panose="02020404030301010803" pitchFamily="18" charset="0"/>
            </a:rPr>
            <a:t>és </a:t>
          </a:r>
          <a:r>
            <a:rPr lang="hu-HU" sz="1800" b="1" kern="1200" dirty="0" smtClean="0">
              <a:solidFill>
                <a:schemeClr val="bg1"/>
              </a:solidFill>
              <a:latin typeface="Garamond" panose="02020404030301010803" pitchFamily="18" charset="0"/>
            </a:rPr>
            <a:t>a határok előtti területekről alkotott hírszerzési kép fejlesztése </a:t>
          </a:r>
          <a:endParaRPr lang="hu-HU" sz="1800" kern="1200" dirty="0">
            <a:solidFill>
              <a:schemeClr val="bg1"/>
            </a:solidFill>
            <a:latin typeface="Garamond" panose="02020404030301010803" pitchFamily="18" charset="0"/>
          </a:endParaRPr>
        </a:p>
      </dsp:txBody>
      <dsp:txXfrm>
        <a:off x="407079" y="2106539"/>
        <a:ext cx="6451066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DB21E-C877-4FB3-9C8B-2BDB96257293}">
      <dsp:nvSpPr>
        <dsp:cNvPr id="0" name=""/>
        <dsp:cNvSpPr/>
      </dsp:nvSpPr>
      <dsp:spPr>
        <a:xfrm>
          <a:off x="0" y="540668"/>
          <a:ext cx="7622812" cy="1370250"/>
        </a:xfrm>
        <a:prstGeom prst="rect">
          <a:avLst/>
        </a:prstGeom>
        <a:noFill/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615" tIns="312420" rIns="591615" bIns="128016" numCol="1" spcCol="1270" anchor="t" anchorCtr="0">
          <a:noAutofit/>
        </a:bodyPr>
        <a:lstStyle/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hu-HU" sz="1800" kern="1200" dirty="0">
              <a:latin typeface="Garamond" panose="02020404030301010803" pitchFamily="18" charset="0"/>
            </a:rPr>
            <a:t>A „FRONTEX Képzési Kerettanterv” (CCC) teljes körű alapképzésbe történő beépítésén túl szakmai és nyelvi továbbképzések, valamint fluktuációt csökkentő intézkedések bevezetése (pl. </a:t>
          </a:r>
          <a:r>
            <a:rPr lang="hu-HU" sz="1800" kern="1200" dirty="0" smtClean="0">
              <a:latin typeface="Garamond" panose="02020404030301010803" pitchFamily="18" charset="0"/>
            </a:rPr>
            <a:t>munkakörnyezet fejlesztése, </a:t>
          </a:r>
          <a:r>
            <a:rPr lang="hu-HU" sz="1800" kern="1200" dirty="0">
              <a:latin typeface="Garamond" panose="02020404030301010803" pitchFamily="18" charset="0"/>
            </a:rPr>
            <a:t>és az önálló nyelvtanulás támogatása).</a:t>
          </a:r>
        </a:p>
      </dsp:txBody>
      <dsp:txXfrm>
        <a:off x="0" y="540668"/>
        <a:ext cx="7622812" cy="1370250"/>
      </dsp:txXfrm>
    </dsp:sp>
    <dsp:sp modelId="{0AD556D3-9622-44B8-9954-E2F76D3A207F}">
      <dsp:nvSpPr>
        <dsp:cNvPr id="0" name=""/>
        <dsp:cNvSpPr/>
      </dsp:nvSpPr>
      <dsp:spPr>
        <a:xfrm>
          <a:off x="370251" y="6487"/>
          <a:ext cx="6403162" cy="754137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87" tIns="0" rIns="201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bg1"/>
              </a:solidFill>
              <a:latin typeface="Garamond" panose="02020404030301010803" pitchFamily="18" charset="0"/>
            </a:rPr>
            <a:t>a rendőrség határrendészeti szolgálati ága személyi állományának képzése és megtartása</a:t>
          </a:r>
          <a:endParaRPr lang="hu-HU" sz="1800" kern="1200" dirty="0">
            <a:solidFill>
              <a:schemeClr val="bg1"/>
            </a:solidFill>
            <a:latin typeface="Garamond" panose="02020404030301010803" pitchFamily="18" charset="0"/>
          </a:endParaRPr>
        </a:p>
      </dsp:txBody>
      <dsp:txXfrm>
        <a:off x="407065" y="43301"/>
        <a:ext cx="6329534" cy="680509"/>
      </dsp:txXfrm>
    </dsp:sp>
    <dsp:sp modelId="{DAE289AF-F425-494A-A403-82284049AC87}">
      <dsp:nvSpPr>
        <dsp:cNvPr id="0" name=""/>
        <dsp:cNvSpPr/>
      </dsp:nvSpPr>
      <dsp:spPr>
        <a:xfrm>
          <a:off x="0" y="2213318"/>
          <a:ext cx="7622812" cy="1842750"/>
        </a:xfrm>
        <a:prstGeom prst="rect">
          <a:avLst/>
        </a:prstGeom>
        <a:noFill/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615" tIns="312420" rIns="591615" bIns="128016" numCol="1" spcCol="1270" anchor="t" anchorCtr="0">
          <a:noAutofit/>
        </a:bodyPr>
        <a:lstStyle/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hu-H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aramond" panose="02020404030301010803" pitchFamily="18" charset="0"/>
              <a:ea typeface="+mn-ea"/>
              <a:cs typeface="+mn-cs"/>
            </a:rPr>
            <a:t>Együttműködés az Európai Határ- és Partvédelmi </a:t>
          </a:r>
          <a:r>
            <a:rPr lang="hu-HU" sz="18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aramond" panose="02020404030301010803" pitchFamily="18" charset="0"/>
              <a:ea typeface="+mn-ea"/>
              <a:cs typeface="+mn-cs"/>
            </a:rPr>
            <a:t>Ügynökséggel, </a:t>
          </a:r>
          <a:r>
            <a:rPr lang="hu-H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aramond" panose="02020404030301010803" pitchFamily="18" charset="0"/>
              <a:ea typeface="+mn-ea"/>
              <a:cs typeface="+mn-cs"/>
            </a:rPr>
            <a:t>tagállamokkal</a:t>
          </a:r>
          <a:r>
            <a:rPr lang="hu-HU" sz="1800" kern="1200" dirty="0">
              <a:latin typeface="Garamond" panose="02020404030301010803" pitchFamily="18" charset="0"/>
              <a:ea typeface="+mn-ea"/>
              <a:cs typeface="+mn-cs"/>
            </a:rPr>
            <a:t>, a szomszédos harmadik országokkal, valamint elsősorban a balkáni migrációs útvonalak kezelésében érintett országokkal, illetve más tranzit és migrációt kibocsátó harmadik </a:t>
          </a:r>
          <a:r>
            <a:rPr lang="hu-HU" sz="1800" kern="1200" dirty="0" smtClean="0">
              <a:latin typeface="Garamond" panose="02020404030301010803" pitchFamily="18" charset="0"/>
              <a:ea typeface="+mn-ea"/>
              <a:cs typeface="+mn-cs"/>
            </a:rPr>
            <a:t>országokkal </a:t>
          </a:r>
          <a:r>
            <a:rPr lang="hu-HU" sz="1800" kern="1200" dirty="0">
              <a:latin typeface="Garamond" panose="02020404030301010803" pitchFamily="18" charset="0"/>
              <a:ea typeface="+mn-ea"/>
              <a:cs typeface="+mn-cs"/>
            </a:rPr>
            <a:t>Magyarország vezető és koordináló szerepének erősítése mellett (pl. közös műveletek és a tapasztalatcsere fokozása révén).</a:t>
          </a:r>
        </a:p>
      </dsp:txBody>
      <dsp:txXfrm>
        <a:off x="0" y="2213318"/>
        <a:ext cx="7622812" cy="1842750"/>
      </dsp:txXfrm>
    </dsp:sp>
    <dsp:sp modelId="{4043337D-0174-4458-98AC-B5825F58EC42}">
      <dsp:nvSpPr>
        <dsp:cNvPr id="0" name=""/>
        <dsp:cNvSpPr/>
      </dsp:nvSpPr>
      <dsp:spPr>
        <a:xfrm>
          <a:off x="381140" y="1991918"/>
          <a:ext cx="6502944" cy="44280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87" tIns="0" rIns="201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bg1"/>
              </a:solidFill>
              <a:latin typeface="Garamond" panose="02020404030301010803" pitchFamily="18" charset="0"/>
            </a:rPr>
            <a:t>együttműködés</a:t>
          </a:r>
          <a:endParaRPr lang="hu-HU" sz="1200" kern="1200" dirty="0">
            <a:solidFill>
              <a:schemeClr val="bg1"/>
            </a:solidFill>
            <a:latin typeface="Garamond" panose="02020404030301010803" pitchFamily="18" charset="0"/>
          </a:endParaRPr>
        </a:p>
      </dsp:txBody>
      <dsp:txXfrm>
        <a:off x="402756" y="2013534"/>
        <a:ext cx="6459712" cy="3995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DB21E-C877-4FB3-9C8B-2BDB96257293}">
      <dsp:nvSpPr>
        <dsp:cNvPr id="0" name=""/>
        <dsp:cNvSpPr/>
      </dsp:nvSpPr>
      <dsp:spPr>
        <a:xfrm>
          <a:off x="0" y="181959"/>
          <a:ext cx="7622812" cy="935550"/>
        </a:xfrm>
        <a:prstGeom prst="rect">
          <a:avLst/>
        </a:prstGeom>
        <a:noFill/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615" tIns="187452" rIns="591615" bIns="113792" numCol="1" spcCol="1270" anchor="t" anchorCtr="0">
          <a:noAutofit/>
        </a:bodyPr>
        <a:lstStyle/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hu-HU" sz="1600" kern="1200" dirty="0">
              <a:latin typeface="Garamond" panose="02020404030301010803" pitchFamily="18" charset="0"/>
            </a:rPr>
            <a:t>Az e-vízumkérelmezés és az e-vízum uniós törekvéseivel is összhangban a vízumeljárások gyorsítása a biztonság fenntartása mellett (pl. szoftver és hardver fejlesztések).</a:t>
          </a:r>
        </a:p>
      </dsp:txBody>
      <dsp:txXfrm>
        <a:off x="0" y="181959"/>
        <a:ext cx="7622812" cy="935550"/>
      </dsp:txXfrm>
    </dsp:sp>
    <dsp:sp modelId="{0AD556D3-9622-44B8-9954-E2F76D3A207F}">
      <dsp:nvSpPr>
        <dsp:cNvPr id="0" name=""/>
        <dsp:cNvSpPr/>
      </dsp:nvSpPr>
      <dsp:spPr>
        <a:xfrm>
          <a:off x="370251" y="48253"/>
          <a:ext cx="6403162" cy="26568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87" tIns="0" rIns="201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bg1"/>
              </a:solidFill>
              <a:latin typeface="Garamond" panose="02020404030301010803" pitchFamily="18" charset="0"/>
            </a:rPr>
            <a:t>vízumkérelmek feldolgozási hatékonyságának növelése </a:t>
          </a:r>
          <a:endParaRPr lang="hu-HU" sz="1800" kern="1200" dirty="0">
            <a:solidFill>
              <a:schemeClr val="bg1"/>
            </a:solidFill>
            <a:latin typeface="Garamond" panose="02020404030301010803" pitchFamily="18" charset="0"/>
          </a:endParaRPr>
        </a:p>
      </dsp:txBody>
      <dsp:txXfrm>
        <a:off x="383220" y="61222"/>
        <a:ext cx="6377224" cy="239742"/>
      </dsp:txXfrm>
    </dsp:sp>
    <dsp:sp modelId="{DAE289AF-F425-494A-A403-82284049AC87}">
      <dsp:nvSpPr>
        <dsp:cNvPr id="0" name=""/>
        <dsp:cNvSpPr/>
      </dsp:nvSpPr>
      <dsp:spPr>
        <a:xfrm>
          <a:off x="0" y="1301626"/>
          <a:ext cx="7622812" cy="722925"/>
        </a:xfrm>
        <a:prstGeom prst="rect">
          <a:avLst/>
        </a:prstGeom>
        <a:noFill/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615" tIns="187452" rIns="591615" bIns="113792" numCol="1" spcCol="1270" anchor="t" anchorCtr="0">
          <a:noAutofit/>
        </a:bodyPr>
        <a:lstStyle/>
        <a:p>
          <a:pPr marL="87313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hu-H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aramond" panose="02020404030301010803" pitchFamily="18" charset="0"/>
              <a:ea typeface="+mn-ea"/>
              <a:cs typeface="+mn-cs"/>
            </a:rPr>
            <a:t>A túlterhelt külképviseletek időszakos megerősítésén túl a legjobb gyakorlatok megismerését célzó tapasztalatcserék fokozása.</a:t>
          </a:r>
        </a:p>
      </dsp:txBody>
      <dsp:txXfrm>
        <a:off x="0" y="1301626"/>
        <a:ext cx="7622812" cy="722925"/>
      </dsp:txXfrm>
    </dsp:sp>
    <dsp:sp modelId="{4043337D-0174-4458-98AC-B5825F58EC42}">
      <dsp:nvSpPr>
        <dsp:cNvPr id="0" name=""/>
        <dsp:cNvSpPr/>
      </dsp:nvSpPr>
      <dsp:spPr>
        <a:xfrm>
          <a:off x="381140" y="1166109"/>
          <a:ext cx="6502944" cy="26568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87" tIns="0" rIns="201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bg1"/>
              </a:solidFill>
              <a:latin typeface="Garamond" panose="02020404030301010803" pitchFamily="18" charset="0"/>
            </a:rPr>
            <a:t>konzuli lefedettség növelése</a:t>
          </a:r>
          <a:endParaRPr lang="hu-HU" sz="1800" kern="1200" dirty="0">
            <a:solidFill>
              <a:schemeClr val="bg1"/>
            </a:solidFill>
            <a:latin typeface="Garamond" panose="02020404030301010803" pitchFamily="18" charset="0"/>
          </a:endParaRPr>
        </a:p>
      </dsp:txBody>
      <dsp:txXfrm>
        <a:off x="394109" y="1179078"/>
        <a:ext cx="6477006" cy="239742"/>
      </dsp:txXfrm>
    </dsp:sp>
    <dsp:sp modelId="{2B88604B-485B-4AF1-8D3E-BAE9559BE04C}">
      <dsp:nvSpPr>
        <dsp:cNvPr id="0" name=""/>
        <dsp:cNvSpPr/>
      </dsp:nvSpPr>
      <dsp:spPr>
        <a:xfrm>
          <a:off x="0" y="2203315"/>
          <a:ext cx="7622812" cy="907200"/>
        </a:xfrm>
        <a:prstGeom prst="rect">
          <a:avLst/>
        </a:prstGeom>
        <a:noFill/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615" tIns="187452" rIns="591615" bIns="92456" numCol="1" spcCol="1270" anchor="t" anchorCtr="0">
          <a:noAutofit/>
        </a:bodyPr>
        <a:lstStyle/>
        <a:p>
          <a:pPr marL="0" lvl="1" indent="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  <a:tabLst>
              <a:tab pos="0" algn="l"/>
            </a:tabLst>
          </a:pPr>
          <a:r>
            <a:rPr lang="hu-H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aramond" panose="02020404030301010803" pitchFamily="18" charset="0"/>
              <a:ea typeface="+mn-ea"/>
              <a:cs typeface="+mn-cs"/>
            </a:rPr>
            <a:t> </a:t>
          </a:r>
          <a:r>
            <a:rPr lang="hu-H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aramond" panose="02020404030301010803" pitchFamily="18" charset="0"/>
              <a:ea typeface="+mn-ea"/>
              <a:cs typeface="+mn-cs"/>
            </a:rPr>
            <a:t>A vízumkiadásban érintett külképviseleti állomány döntéseinek támogatása az okmánytanácsadók, migrációs szakkonzulok, valamint rövid távra kihelyezett vízumtanácsadók hálózatának bővítésével. </a:t>
          </a:r>
        </a:p>
      </dsp:txBody>
      <dsp:txXfrm>
        <a:off x="0" y="2203315"/>
        <a:ext cx="7622812" cy="907200"/>
      </dsp:txXfrm>
    </dsp:sp>
    <dsp:sp modelId="{255477CF-4C33-4544-8A33-A8EC501263D8}">
      <dsp:nvSpPr>
        <dsp:cNvPr id="0" name=""/>
        <dsp:cNvSpPr/>
      </dsp:nvSpPr>
      <dsp:spPr>
        <a:xfrm>
          <a:off x="381140" y="2070475"/>
          <a:ext cx="6450652" cy="26568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87" tIns="0" rIns="201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bg1"/>
              </a:solidFill>
              <a:latin typeface="Garamond" panose="02020404030301010803" pitchFamily="18" charset="0"/>
            </a:rPr>
            <a:t>külképviseleti állomány szakértői támogatása</a:t>
          </a:r>
          <a:endParaRPr lang="hu-HU" sz="1800" kern="1200" dirty="0">
            <a:solidFill>
              <a:schemeClr val="bg1"/>
            </a:solidFill>
            <a:latin typeface="Garamond" panose="02020404030301010803" pitchFamily="18" charset="0"/>
          </a:endParaRPr>
        </a:p>
      </dsp:txBody>
      <dsp:txXfrm>
        <a:off x="394109" y="2083444"/>
        <a:ext cx="6424714" cy="239742"/>
      </dsp:txXfrm>
    </dsp:sp>
    <dsp:sp modelId="{9201B24E-9523-46FF-BD19-BA840449653A}">
      <dsp:nvSpPr>
        <dsp:cNvPr id="0" name=""/>
        <dsp:cNvSpPr/>
      </dsp:nvSpPr>
      <dsp:spPr>
        <a:xfrm>
          <a:off x="0" y="3291955"/>
          <a:ext cx="7622812" cy="722925"/>
        </a:xfrm>
        <a:prstGeom prst="rect">
          <a:avLst/>
        </a:prstGeom>
        <a:noFill/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615" tIns="187452" rIns="591615" bIns="113792" numCol="1" spcCol="1270" anchor="t" anchorCtr="0">
          <a:noAutofit/>
        </a:bodyPr>
        <a:lstStyle/>
        <a:p>
          <a:pPr marL="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hu-H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aramond" panose="02020404030301010803" pitchFamily="18" charset="0"/>
              <a:ea typeface="+mn-ea"/>
              <a:cs typeface="+mn-cs"/>
            </a:rPr>
            <a:t>A szakszemélyzet képzésein túl a külső szolgáltatókkal kialakított szélesebb körű együttműködés is támogatása.</a:t>
          </a:r>
        </a:p>
      </dsp:txBody>
      <dsp:txXfrm>
        <a:off x="0" y="3291955"/>
        <a:ext cx="7622812" cy="722925"/>
      </dsp:txXfrm>
    </dsp:sp>
    <dsp:sp modelId="{BFB98B79-5181-48E8-9EA9-3195BDDC0A10}">
      <dsp:nvSpPr>
        <dsp:cNvPr id="0" name=""/>
        <dsp:cNvSpPr/>
      </dsp:nvSpPr>
      <dsp:spPr>
        <a:xfrm>
          <a:off x="381140" y="3159115"/>
          <a:ext cx="5335968" cy="26568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87" tIns="0" rIns="201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bg1"/>
              </a:solidFill>
              <a:latin typeface="Garamond" panose="02020404030301010803" pitchFamily="18" charset="0"/>
            </a:rPr>
            <a:t>vízumpolitika egységes értelmezése</a:t>
          </a:r>
        </a:p>
      </dsp:txBody>
      <dsp:txXfrm>
        <a:off x="394109" y="3172084"/>
        <a:ext cx="5310030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CCEBEF-FA59-4630-A4DA-7EA7B007C1FB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895D14-F049-489B-B45C-0EEE82F87C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678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30AB03-5F06-4D53-91C8-323A23C3D4C6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AAB7322-E8A1-4745-8786-D2A35678222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54275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79F2F-8E4E-49DD-9B39-8DF56A86AA50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DCBB15B-79F4-410A-904C-46C4BCDB322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1497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3000" baseline="0">
                <a:solidFill>
                  <a:srgbClr val="F3B329"/>
                </a:solidFill>
                <a:latin typeface="garamond" charset="0"/>
              </a:defRPr>
            </a:lvl1pPr>
          </a:lstStyle>
          <a:p>
            <a:pPr eaLnBrk="1" hangingPunct="1">
              <a:buFont typeface="Arial" charset="0"/>
              <a:buNone/>
            </a:pP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Lorem ipsum dolor sit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amet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sed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do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tx1"/>
                </a:solidFill>
                <a:latin typeface="garamond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Lorem ipsum dolor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sed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do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eius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incidolore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magna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aliqua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Ut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enim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ad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minilaur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br>
              <a:rPr lang="en-US" altLang="x-none" sz="1600" dirty="0">
                <a:solidFill>
                  <a:srgbClr val="505150"/>
                </a:solidFill>
                <a:latin typeface="Garamond" charset="0"/>
              </a:rPr>
            </a:b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Excepteur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occaecat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cupidatat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non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proident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in culpa qui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officia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deserunt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mollit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anim.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00000"/>
            <a:ext cx="7703999" cy="1497600"/>
          </a:xfrm>
          <a:prstGeom prst="rect">
            <a:avLst/>
          </a:prstGeom>
        </p:spPr>
        <p:txBody>
          <a:bodyPr lIns="0" tIns="0" rIns="0" bIns="0" numCol="3" spcCol="28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tx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perspiciatis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unde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omnis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iste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natus</a:t>
            </a:r>
            <a:r>
              <a:rPr lang="en-US" sz="1300" dirty="0">
                <a:latin typeface="Garamond"/>
                <a:cs typeface="Garamond"/>
              </a:rPr>
              <a:t> error sit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accusantium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doloremque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laudantium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totam</a:t>
            </a:r>
            <a:r>
              <a:rPr lang="en-US" sz="1300" dirty="0">
                <a:latin typeface="Garamond"/>
                <a:cs typeface="Garamond"/>
              </a:rPr>
              <a:t> rem </a:t>
            </a:r>
            <a:r>
              <a:rPr lang="en-US" sz="1300" dirty="0" err="1">
                <a:latin typeface="Garamond"/>
                <a:cs typeface="Garamond"/>
              </a:rPr>
              <a:t>aperiam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eaque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</a:t>
            </a:r>
            <a:r>
              <a:rPr lang="en-US" sz="1300" dirty="0">
                <a:latin typeface="Garamond"/>
                <a:cs typeface="Garamond"/>
              </a:rPr>
              <a:t> quae ab </a:t>
            </a:r>
            <a:r>
              <a:rPr lang="en-US" sz="1300" dirty="0" err="1">
                <a:latin typeface="Garamond"/>
                <a:cs typeface="Garamond"/>
              </a:rPr>
              <a:t>illo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inventore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veritatis</a:t>
            </a:r>
            <a:r>
              <a:rPr lang="en-US" sz="1300" dirty="0">
                <a:latin typeface="Garamond"/>
                <a:cs typeface="Garamond"/>
              </a:rPr>
              <a:t> et quasi </a:t>
            </a:r>
            <a:r>
              <a:rPr lang="en-US" sz="1300" dirty="0" err="1">
                <a:latin typeface="Garamond"/>
                <a:cs typeface="Garamond"/>
              </a:rPr>
              <a:t>architecto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beatae</a:t>
            </a:r>
            <a:r>
              <a:rPr lang="en-US" sz="1300" dirty="0">
                <a:latin typeface="Garamond"/>
                <a:cs typeface="Garamond"/>
              </a:rPr>
              <a:t> vitae dicta </a:t>
            </a:r>
            <a:r>
              <a:rPr lang="en-US" sz="1300" dirty="0" err="1">
                <a:latin typeface="Garamond"/>
                <a:cs typeface="Garamond"/>
              </a:rPr>
              <a:t>sunt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explicabo</a:t>
            </a:r>
            <a:r>
              <a:rPr lang="en-US" sz="1300" dirty="0">
                <a:latin typeface="Garamond"/>
                <a:cs typeface="Garamond"/>
              </a:rPr>
              <a:t>. Nemo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voluptas</a:t>
            </a:r>
            <a:r>
              <a:rPr lang="en-US" sz="1300" dirty="0">
                <a:latin typeface="Garamond"/>
                <a:cs typeface="Garamond"/>
              </a:rPr>
              <a:t> sit </a:t>
            </a:r>
            <a:r>
              <a:rPr lang="en-US" sz="1300" dirty="0" err="1">
                <a:latin typeface="Garamond"/>
                <a:cs typeface="Garamond"/>
              </a:rPr>
              <a:t>aspernatur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odit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fugit,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consequuntur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est</a:t>
            </a:r>
            <a:r>
              <a:rPr lang="en-US" sz="1300" dirty="0">
                <a:latin typeface="Garamond"/>
                <a:cs typeface="Garamond"/>
              </a:rPr>
              <a:t>, qui </a:t>
            </a:r>
            <a:r>
              <a:rPr lang="en-US" sz="1300" dirty="0" err="1">
                <a:latin typeface="Garamond"/>
                <a:cs typeface="Garamond"/>
              </a:rPr>
              <a:t>dolorem</a:t>
            </a:r>
            <a:r>
              <a:rPr lang="en-US" sz="1300" dirty="0">
                <a:latin typeface="Garamond"/>
                <a:cs typeface="Garamond"/>
              </a:rPr>
              <a:t> ipsum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dolor sit </a:t>
            </a:r>
            <a:r>
              <a:rPr lang="en-US" sz="1300" dirty="0" err="1">
                <a:latin typeface="Garamond"/>
                <a:cs typeface="Garamond"/>
              </a:rPr>
              <a:t>amet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consectetur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adipisci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velit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non </a:t>
            </a:r>
            <a:r>
              <a:rPr lang="en-US" sz="1300" dirty="0" err="1">
                <a:latin typeface="Garamond"/>
                <a:cs typeface="Garamond"/>
              </a:rPr>
              <a:t>numquam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eius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tempora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incidunt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labore</a:t>
            </a:r>
            <a:r>
              <a:rPr lang="en-US" sz="1300" dirty="0">
                <a:latin typeface="Garamond"/>
                <a:cs typeface="Garamond"/>
              </a:rPr>
              <a:t> et </a:t>
            </a:r>
            <a:r>
              <a:rPr lang="en-US" sz="1300" dirty="0" err="1">
                <a:latin typeface="Garamond"/>
                <a:cs typeface="Garamond"/>
              </a:rPr>
              <a:t>dolore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quaerat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.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ad minima </a:t>
            </a:r>
            <a:r>
              <a:rPr lang="en-US" sz="1300" dirty="0" err="1">
                <a:latin typeface="Garamond"/>
                <a:cs typeface="Garamond"/>
              </a:rPr>
              <a:t>veniam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quis</a:t>
            </a:r>
            <a:r>
              <a:rPr lang="en-US" sz="1300" dirty="0">
                <a:latin typeface="Garamond"/>
                <a:cs typeface="Garamond"/>
              </a:rPr>
              <a:t> nostrum </a:t>
            </a:r>
            <a:r>
              <a:rPr lang="en-US" sz="1300" dirty="0" err="1">
                <a:latin typeface="Garamond"/>
                <a:cs typeface="Garamond"/>
              </a:rPr>
              <a:t>exerci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tationes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suscipit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laboriosam</a:t>
            </a:r>
            <a:r>
              <a:rPr lang="en-US" sz="1300" dirty="0">
                <a:latin typeface="Garamond"/>
                <a:cs typeface="Garamond"/>
              </a:rPr>
              <a:t>, nisi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aliquid</a:t>
            </a:r>
            <a:r>
              <a:rPr lang="en-US" sz="1300" dirty="0">
                <a:latin typeface="Garamond"/>
                <a:cs typeface="Garamond"/>
              </a:rPr>
              <a:t> ex </a:t>
            </a:r>
            <a:r>
              <a:rPr lang="en-US" sz="1300" dirty="0" err="1">
                <a:latin typeface="Garamond"/>
                <a:cs typeface="Garamond"/>
              </a:rPr>
              <a:t>ea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commodi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consequatur</a:t>
            </a:r>
            <a:r>
              <a:rPr lang="en-US" sz="1300" dirty="0">
                <a:latin typeface="Garamond"/>
                <a:cs typeface="Garamond"/>
              </a:rPr>
              <a:t>?</a:t>
            </a:r>
            <a:endParaRPr lang="en-US" sz="1300" baseline="30000" dirty="0">
              <a:latin typeface="Garamond"/>
              <a:ea typeface="+mn-ea"/>
              <a:cs typeface="Garamond"/>
            </a:endParaRP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384000" y="2520000"/>
            <a:ext cx="5040000" cy="180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519363"/>
            <a:ext cx="2376000" cy="1800225"/>
          </a:xfrm>
          <a:prstGeom prst="rect">
            <a:avLst/>
          </a:prstGeom>
          <a:solidFill>
            <a:srgbClr val="F3B329"/>
          </a:solidFill>
        </p:spPr>
        <p:txBody>
          <a:bodyPr lIns="108000" tIns="108000" rIns="108000" bIns="10800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1" i="0" baseline="0">
                <a:solidFill>
                  <a:schemeClr val="bg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Lorem ipsum dolor sit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amet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consectetur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adipiscing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elit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sed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do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eiusmod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tempor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incididunt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ut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labore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et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dolore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magna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ali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enim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ad mi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éasd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25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3000" baseline="0">
                <a:solidFill>
                  <a:srgbClr val="F3B329"/>
                </a:solidFill>
                <a:latin typeface="garamond" charset="0"/>
              </a:defRPr>
            </a:lvl1pPr>
          </a:lstStyle>
          <a:p>
            <a:pPr eaLnBrk="1" hangingPunct="1">
              <a:buFont typeface="Arial" charset="0"/>
              <a:buNone/>
            </a:pP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Lorem ipsum dolor sit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amet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sed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do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tx1"/>
                </a:solidFill>
                <a:latin typeface="garamond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Lorem ipsum dolor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sed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do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eius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incidolore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magna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aliqua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Ut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enim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ad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minilaur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br>
              <a:rPr lang="en-US" altLang="x-none" sz="1600" dirty="0">
                <a:solidFill>
                  <a:srgbClr val="505150"/>
                </a:solidFill>
                <a:latin typeface="Garamond" charset="0"/>
              </a:rPr>
            </a:b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Excepteur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occaecat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cupidatat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non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proident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in culpa qui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officia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deserunt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mollit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anim.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00000"/>
            <a:ext cx="7703999" cy="1497600"/>
          </a:xfrm>
          <a:prstGeom prst="rect">
            <a:avLst/>
          </a:prstGeom>
        </p:spPr>
        <p:txBody>
          <a:bodyPr lIns="0" tIns="0" rIns="0" bIns="0" numCol="3" spcCol="28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tx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perspiciatis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unde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omnis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iste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natus</a:t>
            </a:r>
            <a:r>
              <a:rPr lang="en-US" sz="1300" dirty="0">
                <a:latin typeface="Garamond"/>
                <a:cs typeface="Garamond"/>
              </a:rPr>
              <a:t> error sit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accusantium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doloremque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laudantium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totam</a:t>
            </a:r>
            <a:r>
              <a:rPr lang="en-US" sz="1300" dirty="0">
                <a:latin typeface="Garamond"/>
                <a:cs typeface="Garamond"/>
              </a:rPr>
              <a:t> rem </a:t>
            </a:r>
            <a:r>
              <a:rPr lang="en-US" sz="1300" dirty="0" err="1">
                <a:latin typeface="Garamond"/>
                <a:cs typeface="Garamond"/>
              </a:rPr>
              <a:t>aperiam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eaque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</a:t>
            </a:r>
            <a:r>
              <a:rPr lang="en-US" sz="1300" dirty="0">
                <a:latin typeface="Garamond"/>
                <a:cs typeface="Garamond"/>
              </a:rPr>
              <a:t> quae ab </a:t>
            </a:r>
            <a:r>
              <a:rPr lang="en-US" sz="1300" dirty="0" err="1">
                <a:latin typeface="Garamond"/>
                <a:cs typeface="Garamond"/>
              </a:rPr>
              <a:t>illo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inventore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veritatis</a:t>
            </a:r>
            <a:r>
              <a:rPr lang="en-US" sz="1300" dirty="0">
                <a:latin typeface="Garamond"/>
                <a:cs typeface="Garamond"/>
              </a:rPr>
              <a:t> et quasi </a:t>
            </a:r>
            <a:r>
              <a:rPr lang="en-US" sz="1300" dirty="0" err="1">
                <a:latin typeface="Garamond"/>
                <a:cs typeface="Garamond"/>
              </a:rPr>
              <a:t>architecto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beatae</a:t>
            </a:r>
            <a:r>
              <a:rPr lang="en-US" sz="1300" dirty="0">
                <a:latin typeface="Garamond"/>
                <a:cs typeface="Garamond"/>
              </a:rPr>
              <a:t> vitae dicta </a:t>
            </a:r>
            <a:r>
              <a:rPr lang="en-US" sz="1300" dirty="0" err="1">
                <a:latin typeface="Garamond"/>
                <a:cs typeface="Garamond"/>
              </a:rPr>
              <a:t>sunt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explicabo</a:t>
            </a:r>
            <a:r>
              <a:rPr lang="en-US" sz="1300" dirty="0">
                <a:latin typeface="Garamond"/>
                <a:cs typeface="Garamond"/>
              </a:rPr>
              <a:t>. Nemo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voluptas</a:t>
            </a:r>
            <a:r>
              <a:rPr lang="en-US" sz="1300" dirty="0">
                <a:latin typeface="Garamond"/>
                <a:cs typeface="Garamond"/>
              </a:rPr>
              <a:t> sit </a:t>
            </a:r>
            <a:r>
              <a:rPr lang="en-US" sz="1300" dirty="0" err="1">
                <a:latin typeface="Garamond"/>
                <a:cs typeface="Garamond"/>
              </a:rPr>
              <a:t>aspernatur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odit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fugit,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consequuntur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est</a:t>
            </a:r>
            <a:r>
              <a:rPr lang="en-US" sz="1300" dirty="0">
                <a:latin typeface="Garamond"/>
                <a:cs typeface="Garamond"/>
              </a:rPr>
              <a:t>, qui </a:t>
            </a:r>
            <a:r>
              <a:rPr lang="en-US" sz="1300" dirty="0" err="1">
                <a:latin typeface="Garamond"/>
                <a:cs typeface="Garamond"/>
              </a:rPr>
              <a:t>dolorem</a:t>
            </a:r>
            <a:r>
              <a:rPr lang="en-US" sz="1300" dirty="0">
                <a:latin typeface="Garamond"/>
                <a:cs typeface="Garamond"/>
              </a:rPr>
              <a:t> ipsum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dolor sit </a:t>
            </a:r>
            <a:r>
              <a:rPr lang="en-US" sz="1300" dirty="0" err="1">
                <a:latin typeface="Garamond"/>
                <a:cs typeface="Garamond"/>
              </a:rPr>
              <a:t>amet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consectetur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adipisci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velit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non </a:t>
            </a:r>
            <a:r>
              <a:rPr lang="en-US" sz="1300" dirty="0" err="1">
                <a:latin typeface="Garamond"/>
                <a:cs typeface="Garamond"/>
              </a:rPr>
              <a:t>numquam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eius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tempora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incidunt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labore</a:t>
            </a:r>
            <a:r>
              <a:rPr lang="en-US" sz="1300" dirty="0">
                <a:latin typeface="Garamond"/>
                <a:cs typeface="Garamond"/>
              </a:rPr>
              <a:t> et </a:t>
            </a:r>
            <a:r>
              <a:rPr lang="en-US" sz="1300" dirty="0" err="1">
                <a:latin typeface="Garamond"/>
                <a:cs typeface="Garamond"/>
              </a:rPr>
              <a:t>dolore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quaerat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.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ad minima </a:t>
            </a:r>
            <a:r>
              <a:rPr lang="en-US" sz="1300" dirty="0" err="1">
                <a:latin typeface="Garamond"/>
                <a:cs typeface="Garamond"/>
              </a:rPr>
              <a:t>veniam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quis</a:t>
            </a:r>
            <a:r>
              <a:rPr lang="en-US" sz="1300" dirty="0">
                <a:latin typeface="Garamond"/>
                <a:cs typeface="Garamond"/>
              </a:rPr>
              <a:t> nostrum </a:t>
            </a:r>
            <a:r>
              <a:rPr lang="en-US" sz="1300" dirty="0" err="1">
                <a:latin typeface="Garamond"/>
                <a:cs typeface="Garamond"/>
              </a:rPr>
              <a:t>exerci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tationes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suscipit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laboriosam</a:t>
            </a:r>
            <a:r>
              <a:rPr lang="en-US" sz="1300" dirty="0">
                <a:latin typeface="Garamond"/>
                <a:cs typeface="Garamond"/>
              </a:rPr>
              <a:t>, nisi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aliquid</a:t>
            </a:r>
            <a:r>
              <a:rPr lang="en-US" sz="1300" dirty="0">
                <a:latin typeface="Garamond"/>
                <a:cs typeface="Garamond"/>
              </a:rPr>
              <a:t> ex </a:t>
            </a:r>
            <a:r>
              <a:rPr lang="en-US" sz="1300" dirty="0" err="1">
                <a:latin typeface="Garamond"/>
                <a:cs typeface="Garamond"/>
              </a:rPr>
              <a:t>ea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commodi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consequatur</a:t>
            </a:r>
            <a:r>
              <a:rPr lang="en-US" sz="1300" dirty="0">
                <a:latin typeface="Garamond"/>
                <a:cs typeface="Garamond"/>
              </a:rPr>
              <a:t>?</a:t>
            </a:r>
            <a:endParaRPr lang="en-US" sz="1300" baseline="30000" dirty="0">
              <a:latin typeface="Garamond"/>
              <a:ea typeface="+mn-ea"/>
              <a:cs typeface="Garamond"/>
            </a:endParaRP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384000" y="2520000"/>
            <a:ext cx="5040000" cy="180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519363"/>
            <a:ext cx="2376000" cy="1800225"/>
          </a:xfrm>
          <a:prstGeom prst="rect">
            <a:avLst/>
          </a:prstGeom>
          <a:solidFill>
            <a:srgbClr val="F3B329"/>
          </a:solidFill>
        </p:spPr>
        <p:txBody>
          <a:bodyPr lIns="108000" tIns="108000" rIns="108000" bIns="10800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1" i="0" baseline="0">
                <a:solidFill>
                  <a:schemeClr val="bg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Lorem ipsum dolor sit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amet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consectetur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adipiscing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elit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sed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do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eiusmod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tempor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incididunt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ut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labore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et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dolore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magna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ali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enim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ad mi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éasd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251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3000" baseline="0">
                <a:solidFill>
                  <a:srgbClr val="F3B329"/>
                </a:solidFill>
                <a:latin typeface="garamond" charset="0"/>
              </a:defRPr>
            </a:lvl1pPr>
          </a:lstStyle>
          <a:p>
            <a:pPr eaLnBrk="1" hangingPunct="1">
              <a:buFont typeface="Arial" charset="0"/>
              <a:buNone/>
            </a:pP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Lorem ipsum dolor sit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amet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sed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do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tx1"/>
                </a:solidFill>
                <a:latin typeface="garamond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Lorem ipsum dolor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sed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do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eius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incidolore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magna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aliqua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Ut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enim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ad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minilaur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br>
              <a:rPr lang="en-US" altLang="x-none" sz="1600" dirty="0">
                <a:solidFill>
                  <a:srgbClr val="505150"/>
                </a:solidFill>
                <a:latin typeface="Garamond" charset="0"/>
              </a:rPr>
            </a:b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Excepteur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occaecat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cupidatat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non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proident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in culpa qui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officia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deserunt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mollit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anim.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00000"/>
            <a:ext cx="7703999" cy="1497600"/>
          </a:xfrm>
          <a:prstGeom prst="rect">
            <a:avLst/>
          </a:prstGeom>
        </p:spPr>
        <p:txBody>
          <a:bodyPr lIns="0" tIns="0" rIns="0" bIns="0" numCol="3" spcCol="28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tx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perspiciatis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unde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omnis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iste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natus</a:t>
            </a:r>
            <a:r>
              <a:rPr lang="en-US" sz="1300" dirty="0">
                <a:latin typeface="Garamond"/>
                <a:cs typeface="Garamond"/>
              </a:rPr>
              <a:t> error sit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accusantium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doloremque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laudantium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totam</a:t>
            </a:r>
            <a:r>
              <a:rPr lang="en-US" sz="1300" dirty="0">
                <a:latin typeface="Garamond"/>
                <a:cs typeface="Garamond"/>
              </a:rPr>
              <a:t> rem </a:t>
            </a:r>
            <a:r>
              <a:rPr lang="en-US" sz="1300" dirty="0" err="1">
                <a:latin typeface="Garamond"/>
                <a:cs typeface="Garamond"/>
              </a:rPr>
              <a:t>aperiam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eaque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</a:t>
            </a:r>
            <a:r>
              <a:rPr lang="en-US" sz="1300" dirty="0">
                <a:latin typeface="Garamond"/>
                <a:cs typeface="Garamond"/>
              </a:rPr>
              <a:t> quae ab </a:t>
            </a:r>
            <a:r>
              <a:rPr lang="en-US" sz="1300" dirty="0" err="1">
                <a:latin typeface="Garamond"/>
                <a:cs typeface="Garamond"/>
              </a:rPr>
              <a:t>illo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inventore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veritatis</a:t>
            </a:r>
            <a:r>
              <a:rPr lang="en-US" sz="1300" dirty="0">
                <a:latin typeface="Garamond"/>
                <a:cs typeface="Garamond"/>
              </a:rPr>
              <a:t> et quasi </a:t>
            </a:r>
            <a:r>
              <a:rPr lang="en-US" sz="1300" dirty="0" err="1">
                <a:latin typeface="Garamond"/>
                <a:cs typeface="Garamond"/>
              </a:rPr>
              <a:t>architecto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beatae</a:t>
            </a:r>
            <a:r>
              <a:rPr lang="en-US" sz="1300" dirty="0">
                <a:latin typeface="Garamond"/>
                <a:cs typeface="Garamond"/>
              </a:rPr>
              <a:t> vitae dicta </a:t>
            </a:r>
            <a:r>
              <a:rPr lang="en-US" sz="1300" dirty="0" err="1">
                <a:latin typeface="Garamond"/>
                <a:cs typeface="Garamond"/>
              </a:rPr>
              <a:t>sunt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explicabo</a:t>
            </a:r>
            <a:r>
              <a:rPr lang="en-US" sz="1300" dirty="0">
                <a:latin typeface="Garamond"/>
                <a:cs typeface="Garamond"/>
              </a:rPr>
              <a:t>. Nemo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voluptas</a:t>
            </a:r>
            <a:r>
              <a:rPr lang="en-US" sz="1300" dirty="0">
                <a:latin typeface="Garamond"/>
                <a:cs typeface="Garamond"/>
              </a:rPr>
              <a:t> sit </a:t>
            </a:r>
            <a:r>
              <a:rPr lang="en-US" sz="1300" dirty="0" err="1">
                <a:latin typeface="Garamond"/>
                <a:cs typeface="Garamond"/>
              </a:rPr>
              <a:t>aspernatur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odit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fugit,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consequuntur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est</a:t>
            </a:r>
            <a:r>
              <a:rPr lang="en-US" sz="1300" dirty="0">
                <a:latin typeface="Garamond"/>
                <a:cs typeface="Garamond"/>
              </a:rPr>
              <a:t>, qui </a:t>
            </a:r>
            <a:r>
              <a:rPr lang="en-US" sz="1300" dirty="0" err="1">
                <a:latin typeface="Garamond"/>
                <a:cs typeface="Garamond"/>
              </a:rPr>
              <a:t>dolorem</a:t>
            </a:r>
            <a:r>
              <a:rPr lang="en-US" sz="1300" dirty="0">
                <a:latin typeface="Garamond"/>
                <a:cs typeface="Garamond"/>
              </a:rPr>
              <a:t> ipsum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dolor sit </a:t>
            </a:r>
            <a:r>
              <a:rPr lang="en-US" sz="1300" dirty="0" err="1">
                <a:latin typeface="Garamond"/>
                <a:cs typeface="Garamond"/>
              </a:rPr>
              <a:t>amet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consectetur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adipisci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velit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non </a:t>
            </a:r>
            <a:r>
              <a:rPr lang="en-US" sz="1300" dirty="0" err="1">
                <a:latin typeface="Garamond"/>
                <a:cs typeface="Garamond"/>
              </a:rPr>
              <a:t>numquam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eius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tempora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incidunt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labore</a:t>
            </a:r>
            <a:r>
              <a:rPr lang="en-US" sz="1300" dirty="0">
                <a:latin typeface="Garamond"/>
                <a:cs typeface="Garamond"/>
              </a:rPr>
              <a:t> et </a:t>
            </a:r>
            <a:r>
              <a:rPr lang="en-US" sz="1300" dirty="0" err="1">
                <a:latin typeface="Garamond"/>
                <a:cs typeface="Garamond"/>
              </a:rPr>
              <a:t>dolore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quaerat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.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ad minima </a:t>
            </a:r>
            <a:r>
              <a:rPr lang="en-US" sz="1300" dirty="0" err="1">
                <a:latin typeface="Garamond"/>
                <a:cs typeface="Garamond"/>
              </a:rPr>
              <a:t>veniam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quis</a:t>
            </a:r>
            <a:r>
              <a:rPr lang="en-US" sz="1300" dirty="0">
                <a:latin typeface="Garamond"/>
                <a:cs typeface="Garamond"/>
              </a:rPr>
              <a:t> nostrum </a:t>
            </a:r>
            <a:r>
              <a:rPr lang="en-US" sz="1300" dirty="0" err="1">
                <a:latin typeface="Garamond"/>
                <a:cs typeface="Garamond"/>
              </a:rPr>
              <a:t>exerci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tationes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suscipit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laboriosam</a:t>
            </a:r>
            <a:r>
              <a:rPr lang="en-US" sz="1300" dirty="0">
                <a:latin typeface="Garamond"/>
                <a:cs typeface="Garamond"/>
              </a:rPr>
              <a:t>, nisi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aliquid</a:t>
            </a:r>
            <a:r>
              <a:rPr lang="en-US" sz="1300" dirty="0">
                <a:latin typeface="Garamond"/>
                <a:cs typeface="Garamond"/>
              </a:rPr>
              <a:t> ex </a:t>
            </a:r>
            <a:r>
              <a:rPr lang="en-US" sz="1300" dirty="0" err="1">
                <a:latin typeface="Garamond"/>
                <a:cs typeface="Garamond"/>
              </a:rPr>
              <a:t>ea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commodi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consequatur</a:t>
            </a:r>
            <a:r>
              <a:rPr lang="en-US" sz="1300" dirty="0">
                <a:latin typeface="Garamond"/>
                <a:cs typeface="Garamond"/>
              </a:rPr>
              <a:t>?</a:t>
            </a:r>
            <a:endParaRPr lang="en-US" sz="1300" baseline="30000" dirty="0">
              <a:latin typeface="Garamond"/>
              <a:ea typeface="+mn-ea"/>
              <a:cs typeface="Garamond"/>
            </a:endParaRP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384000" y="2520000"/>
            <a:ext cx="5040000" cy="180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519363"/>
            <a:ext cx="2376000" cy="1800225"/>
          </a:xfrm>
          <a:prstGeom prst="rect">
            <a:avLst/>
          </a:prstGeom>
          <a:solidFill>
            <a:srgbClr val="F3B329"/>
          </a:solidFill>
        </p:spPr>
        <p:txBody>
          <a:bodyPr lIns="108000" tIns="108000" rIns="108000" bIns="10800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1" i="0" baseline="0">
                <a:solidFill>
                  <a:schemeClr val="bg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Lorem ipsum dolor sit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amet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consectetur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adipiscing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elit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sed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do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eiusmod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tempor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incididunt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ut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labore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et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dolore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magna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ali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enim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ad mi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éasd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251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3000" baseline="0">
                <a:solidFill>
                  <a:srgbClr val="F3B329"/>
                </a:solidFill>
                <a:latin typeface="garamond" charset="0"/>
              </a:defRPr>
            </a:lvl1pPr>
          </a:lstStyle>
          <a:p>
            <a:pPr eaLnBrk="1" hangingPunct="1">
              <a:buFont typeface="Arial" charset="0"/>
              <a:buNone/>
            </a:pP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Lorem ipsum dolor sit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amet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sed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do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tx1"/>
                </a:solidFill>
                <a:latin typeface="garamond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Lorem ipsum dolor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sed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do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eius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incidolore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magna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aliqua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Ut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enim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ad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minilaur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br>
              <a:rPr lang="en-US" altLang="x-none" sz="1600" dirty="0">
                <a:solidFill>
                  <a:srgbClr val="505150"/>
                </a:solidFill>
                <a:latin typeface="Garamond" charset="0"/>
              </a:rPr>
            </a:b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Excepteur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occaecat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cupidatat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non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proident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in culpa qui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officia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deserunt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mollit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anim.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00000"/>
            <a:ext cx="7703999" cy="1497600"/>
          </a:xfrm>
          <a:prstGeom prst="rect">
            <a:avLst/>
          </a:prstGeom>
        </p:spPr>
        <p:txBody>
          <a:bodyPr lIns="0" tIns="0" rIns="0" bIns="0" numCol="3" spcCol="28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tx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perspiciatis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unde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omnis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iste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natus</a:t>
            </a:r>
            <a:r>
              <a:rPr lang="en-US" sz="1300" dirty="0">
                <a:latin typeface="Garamond"/>
                <a:cs typeface="Garamond"/>
              </a:rPr>
              <a:t> error sit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accusantium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doloremque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laudantium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totam</a:t>
            </a:r>
            <a:r>
              <a:rPr lang="en-US" sz="1300" dirty="0">
                <a:latin typeface="Garamond"/>
                <a:cs typeface="Garamond"/>
              </a:rPr>
              <a:t> rem </a:t>
            </a:r>
            <a:r>
              <a:rPr lang="en-US" sz="1300" dirty="0" err="1">
                <a:latin typeface="Garamond"/>
                <a:cs typeface="Garamond"/>
              </a:rPr>
              <a:t>aperiam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eaque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</a:t>
            </a:r>
            <a:r>
              <a:rPr lang="en-US" sz="1300" dirty="0">
                <a:latin typeface="Garamond"/>
                <a:cs typeface="Garamond"/>
              </a:rPr>
              <a:t> quae ab </a:t>
            </a:r>
            <a:r>
              <a:rPr lang="en-US" sz="1300" dirty="0" err="1">
                <a:latin typeface="Garamond"/>
                <a:cs typeface="Garamond"/>
              </a:rPr>
              <a:t>illo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inventore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veritatis</a:t>
            </a:r>
            <a:r>
              <a:rPr lang="en-US" sz="1300" dirty="0">
                <a:latin typeface="Garamond"/>
                <a:cs typeface="Garamond"/>
              </a:rPr>
              <a:t> et quasi </a:t>
            </a:r>
            <a:r>
              <a:rPr lang="en-US" sz="1300" dirty="0" err="1">
                <a:latin typeface="Garamond"/>
                <a:cs typeface="Garamond"/>
              </a:rPr>
              <a:t>architecto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beatae</a:t>
            </a:r>
            <a:r>
              <a:rPr lang="en-US" sz="1300" dirty="0">
                <a:latin typeface="Garamond"/>
                <a:cs typeface="Garamond"/>
              </a:rPr>
              <a:t> vitae dicta </a:t>
            </a:r>
            <a:r>
              <a:rPr lang="en-US" sz="1300" dirty="0" err="1">
                <a:latin typeface="Garamond"/>
                <a:cs typeface="Garamond"/>
              </a:rPr>
              <a:t>sunt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explicabo</a:t>
            </a:r>
            <a:r>
              <a:rPr lang="en-US" sz="1300" dirty="0">
                <a:latin typeface="Garamond"/>
                <a:cs typeface="Garamond"/>
              </a:rPr>
              <a:t>. Nemo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voluptas</a:t>
            </a:r>
            <a:r>
              <a:rPr lang="en-US" sz="1300" dirty="0">
                <a:latin typeface="Garamond"/>
                <a:cs typeface="Garamond"/>
              </a:rPr>
              <a:t> sit </a:t>
            </a:r>
            <a:r>
              <a:rPr lang="en-US" sz="1300" dirty="0" err="1">
                <a:latin typeface="Garamond"/>
                <a:cs typeface="Garamond"/>
              </a:rPr>
              <a:t>aspernatur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odit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fugit,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consequuntur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est</a:t>
            </a:r>
            <a:r>
              <a:rPr lang="en-US" sz="1300" dirty="0">
                <a:latin typeface="Garamond"/>
                <a:cs typeface="Garamond"/>
              </a:rPr>
              <a:t>, qui </a:t>
            </a:r>
            <a:r>
              <a:rPr lang="en-US" sz="1300" dirty="0" err="1">
                <a:latin typeface="Garamond"/>
                <a:cs typeface="Garamond"/>
              </a:rPr>
              <a:t>dolorem</a:t>
            </a:r>
            <a:r>
              <a:rPr lang="en-US" sz="1300" dirty="0">
                <a:latin typeface="Garamond"/>
                <a:cs typeface="Garamond"/>
              </a:rPr>
              <a:t> ipsum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dolor sit </a:t>
            </a:r>
            <a:r>
              <a:rPr lang="en-US" sz="1300" dirty="0" err="1">
                <a:latin typeface="Garamond"/>
                <a:cs typeface="Garamond"/>
              </a:rPr>
              <a:t>amet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consectetur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adipisci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velit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non </a:t>
            </a:r>
            <a:r>
              <a:rPr lang="en-US" sz="1300" dirty="0" err="1">
                <a:latin typeface="Garamond"/>
                <a:cs typeface="Garamond"/>
              </a:rPr>
              <a:t>numquam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eius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tempora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incidunt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labore</a:t>
            </a:r>
            <a:r>
              <a:rPr lang="en-US" sz="1300" dirty="0">
                <a:latin typeface="Garamond"/>
                <a:cs typeface="Garamond"/>
              </a:rPr>
              <a:t> et </a:t>
            </a:r>
            <a:r>
              <a:rPr lang="en-US" sz="1300" dirty="0" err="1">
                <a:latin typeface="Garamond"/>
                <a:cs typeface="Garamond"/>
              </a:rPr>
              <a:t>dolore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quaerat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.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ad minima </a:t>
            </a:r>
            <a:r>
              <a:rPr lang="en-US" sz="1300" dirty="0" err="1">
                <a:latin typeface="Garamond"/>
                <a:cs typeface="Garamond"/>
              </a:rPr>
              <a:t>veniam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quis</a:t>
            </a:r>
            <a:r>
              <a:rPr lang="en-US" sz="1300" dirty="0">
                <a:latin typeface="Garamond"/>
                <a:cs typeface="Garamond"/>
              </a:rPr>
              <a:t> nostrum </a:t>
            </a:r>
            <a:r>
              <a:rPr lang="en-US" sz="1300" dirty="0" err="1">
                <a:latin typeface="Garamond"/>
                <a:cs typeface="Garamond"/>
              </a:rPr>
              <a:t>exerci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tationes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suscipit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laboriosam</a:t>
            </a:r>
            <a:r>
              <a:rPr lang="en-US" sz="1300" dirty="0">
                <a:latin typeface="Garamond"/>
                <a:cs typeface="Garamond"/>
              </a:rPr>
              <a:t>, nisi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aliquid</a:t>
            </a:r>
            <a:r>
              <a:rPr lang="en-US" sz="1300" dirty="0">
                <a:latin typeface="Garamond"/>
                <a:cs typeface="Garamond"/>
              </a:rPr>
              <a:t> ex </a:t>
            </a:r>
            <a:r>
              <a:rPr lang="en-US" sz="1300" dirty="0" err="1">
                <a:latin typeface="Garamond"/>
                <a:cs typeface="Garamond"/>
              </a:rPr>
              <a:t>ea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commodi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consequatur</a:t>
            </a:r>
            <a:r>
              <a:rPr lang="en-US" sz="1300" dirty="0">
                <a:latin typeface="Garamond"/>
                <a:cs typeface="Garamond"/>
              </a:rPr>
              <a:t>?</a:t>
            </a:r>
            <a:endParaRPr lang="en-US" sz="1300" baseline="30000" dirty="0">
              <a:latin typeface="Garamond"/>
              <a:ea typeface="+mn-ea"/>
              <a:cs typeface="Garamond"/>
            </a:endParaRP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384000" y="2520000"/>
            <a:ext cx="5040000" cy="180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519363"/>
            <a:ext cx="2376000" cy="1800225"/>
          </a:xfrm>
          <a:prstGeom prst="rect">
            <a:avLst/>
          </a:prstGeom>
          <a:solidFill>
            <a:srgbClr val="F3B329"/>
          </a:solidFill>
        </p:spPr>
        <p:txBody>
          <a:bodyPr lIns="108000" tIns="108000" rIns="108000" bIns="10800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1" i="0" baseline="0">
                <a:solidFill>
                  <a:schemeClr val="bg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Lorem ipsum dolor sit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amet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consectetur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adipiscing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elit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sed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do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eiusmod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tempor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incididunt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ut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labore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et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dolore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magna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ali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enim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ad mi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éasd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251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3000" baseline="0">
                <a:solidFill>
                  <a:srgbClr val="F3B329"/>
                </a:solidFill>
                <a:latin typeface="garamond" charset="0"/>
              </a:defRPr>
            </a:lvl1pPr>
          </a:lstStyle>
          <a:p>
            <a:pPr eaLnBrk="1" hangingPunct="1">
              <a:buFont typeface="Arial" charset="0"/>
              <a:buNone/>
            </a:pP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Lorem ipsum dolor sit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amet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sed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do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tx1"/>
                </a:solidFill>
                <a:latin typeface="garamond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Lorem ipsum dolor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sed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do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eius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incidolore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magna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aliqua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Ut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enim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ad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minilaur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br>
              <a:rPr lang="en-US" altLang="x-none" sz="1600" dirty="0">
                <a:solidFill>
                  <a:srgbClr val="505150"/>
                </a:solidFill>
                <a:latin typeface="Garamond" charset="0"/>
              </a:rPr>
            </a:b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Excepteur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occaecat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cupidatat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non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proident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in culpa qui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officia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deserunt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mollit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anim.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00000"/>
            <a:ext cx="7703999" cy="1497600"/>
          </a:xfrm>
          <a:prstGeom prst="rect">
            <a:avLst/>
          </a:prstGeom>
        </p:spPr>
        <p:txBody>
          <a:bodyPr lIns="0" tIns="0" rIns="0" bIns="0" numCol="3" spcCol="28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tx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perspiciatis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unde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omnis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iste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natus</a:t>
            </a:r>
            <a:r>
              <a:rPr lang="en-US" sz="1300" dirty="0">
                <a:latin typeface="Garamond"/>
                <a:cs typeface="Garamond"/>
              </a:rPr>
              <a:t> error sit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accusantium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doloremque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laudantium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totam</a:t>
            </a:r>
            <a:r>
              <a:rPr lang="en-US" sz="1300" dirty="0">
                <a:latin typeface="Garamond"/>
                <a:cs typeface="Garamond"/>
              </a:rPr>
              <a:t> rem </a:t>
            </a:r>
            <a:r>
              <a:rPr lang="en-US" sz="1300" dirty="0" err="1">
                <a:latin typeface="Garamond"/>
                <a:cs typeface="Garamond"/>
              </a:rPr>
              <a:t>aperiam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eaque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</a:t>
            </a:r>
            <a:r>
              <a:rPr lang="en-US" sz="1300" dirty="0">
                <a:latin typeface="Garamond"/>
                <a:cs typeface="Garamond"/>
              </a:rPr>
              <a:t> quae ab </a:t>
            </a:r>
            <a:r>
              <a:rPr lang="en-US" sz="1300" dirty="0" err="1">
                <a:latin typeface="Garamond"/>
                <a:cs typeface="Garamond"/>
              </a:rPr>
              <a:t>illo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inventore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veritatis</a:t>
            </a:r>
            <a:r>
              <a:rPr lang="en-US" sz="1300" dirty="0">
                <a:latin typeface="Garamond"/>
                <a:cs typeface="Garamond"/>
              </a:rPr>
              <a:t> et quasi </a:t>
            </a:r>
            <a:r>
              <a:rPr lang="en-US" sz="1300" dirty="0" err="1">
                <a:latin typeface="Garamond"/>
                <a:cs typeface="Garamond"/>
              </a:rPr>
              <a:t>architecto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beatae</a:t>
            </a:r>
            <a:r>
              <a:rPr lang="en-US" sz="1300" dirty="0">
                <a:latin typeface="Garamond"/>
                <a:cs typeface="Garamond"/>
              </a:rPr>
              <a:t> vitae dicta </a:t>
            </a:r>
            <a:r>
              <a:rPr lang="en-US" sz="1300" dirty="0" err="1">
                <a:latin typeface="Garamond"/>
                <a:cs typeface="Garamond"/>
              </a:rPr>
              <a:t>sunt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explicabo</a:t>
            </a:r>
            <a:r>
              <a:rPr lang="en-US" sz="1300" dirty="0">
                <a:latin typeface="Garamond"/>
                <a:cs typeface="Garamond"/>
              </a:rPr>
              <a:t>. Nemo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voluptas</a:t>
            </a:r>
            <a:r>
              <a:rPr lang="en-US" sz="1300" dirty="0">
                <a:latin typeface="Garamond"/>
                <a:cs typeface="Garamond"/>
              </a:rPr>
              <a:t> sit </a:t>
            </a:r>
            <a:r>
              <a:rPr lang="en-US" sz="1300" dirty="0" err="1">
                <a:latin typeface="Garamond"/>
                <a:cs typeface="Garamond"/>
              </a:rPr>
              <a:t>aspernatur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odit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fugit,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consequuntur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est</a:t>
            </a:r>
            <a:r>
              <a:rPr lang="en-US" sz="1300" dirty="0">
                <a:latin typeface="Garamond"/>
                <a:cs typeface="Garamond"/>
              </a:rPr>
              <a:t>, qui </a:t>
            </a:r>
            <a:r>
              <a:rPr lang="en-US" sz="1300" dirty="0" err="1">
                <a:latin typeface="Garamond"/>
                <a:cs typeface="Garamond"/>
              </a:rPr>
              <a:t>dolorem</a:t>
            </a:r>
            <a:r>
              <a:rPr lang="en-US" sz="1300" dirty="0">
                <a:latin typeface="Garamond"/>
                <a:cs typeface="Garamond"/>
              </a:rPr>
              <a:t> ipsum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dolor sit </a:t>
            </a:r>
            <a:r>
              <a:rPr lang="en-US" sz="1300" dirty="0" err="1">
                <a:latin typeface="Garamond"/>
                <a:cs typeface="Garamond"/>
              </a:rPr>
              <a:t>amet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consectetur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adipisci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velit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non </a:t>
            </a:r>
            <a:r>
              <a:rPr lang="en-US" sz="1300" dirty="0" err="1">
                <a:latin typeface="Garamond"/>
                <a:cs typeface="Garamond"/>
              </a:rPr>
              <a:t>numquam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eius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tempora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incidunt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labore</a:t>
            </a:r>
            <a:r>
              <a:rPr lang="en-US" sz="1300" dirty="0">
                <a:latin typeface="Garamond"/>
                <a:cs typeface="Garamond"/>
              </a:rPr>
              <a:t> et </a:t>
            </a:r>
            <a:r>
              <a:rPr lang="en-US" sz="1300" dirty="0" err="1">
                <a:latin typeface="Garamond"/>
                <a:cs typeface="Garamond"/>
              </a:rPr>
              <a:t>dolore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quaerat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.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ad minima </a:t>
            </a:r>
            <a:r>
              <a:rPr lang="en-US" sz="1300" dirty="0" err="1">
                <a:latin typeface="Garamond"/>
                <a:cs typeface="Garamond"/>
              </a:rPr>
              <a:t>veniam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quis</a:t>
            </a:r>
            <a:r>
              <a:rPr lang="en-US" sz="1300" dirty="0">
                <a:latin typeface="Garamond"/>
                <a:cs typeface="Garamond"/>
              </a:rPr>
              <a:t> nostrum </a:t>
            </a:r>
            <a:r>
              <a:rPr lang="en-US" sz="1300" dirty="0" err="1">
                <a:latin typeface="Garamond"/>
                <a:cs typeface="Garamond"/>
              </a:rPr>
              <a:t>exerci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tationes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suscipit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laboriosam</a:t>
            </a:r>
            <a:r>
              <a:rPr lang="en-US" sz="1300" dirty="0">
                <a:latin typeface="Garamond"/>
                <a:cs typeface="Garamond"/>
              </a:rPr>
              <a:t>, nisi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aliquid</a:t>
            </a:r>
            <a:r>
              <a:rPr lang="en-US" sz="1300" dirty="0">
                <a:latin typeface="Garamond"/>
                <a:cs typeface="Garamond"/>
              </a:rPr>
              <a:t> ex </a:t>
            </a:r>
            <a:r>
              <a:rPr lang="en-US" sz="1300" dirty="0" err="1">
                <a:latin typeface="Garamond"/>
                <a:cs typeface="Garamond"/>
              </a:rPr>
              <a:t>ea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commodi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consequatur</a:t>
            </a:r>
            <a:r>
              <a:rPr lang="en-US" sz="1300" dirty="0">
                <a:latin typeface="Garamond"/>
                <a:cs typeface="Garamond"/>
              </a:rPr>
              <a:t>?</a:t>
            </a:r>
            <a:endParaRPr lang="en-US" sz="1300" baseline="30000" dirty="0">
              <a:latin typeface="Garamond"/>
              <a:ea typeface="+mn-ea"/>
              <a:cs typeface="Garamond"/>
            </a:endParaRP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384000" y="2520000"/>
            <a:ext cx="5040000" cy="180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519363"/>
            <a:ext cx="2376000" cy="1800225"/>
          </a:xfrm>
          <a:prstGeom prst="rect">
            <a:avLst/>
          </a:prstGeom>
          <a:solidFill>
            <a:srgbClr val="F3B329"/>
          </a:solidFill>
        </p:spPr>
        <p:txBody>
          <a:bodyPr lIns="108000" tIns="108000" rIns="108000" bIns="10800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1" i="0" baseline="0">
                <a:solidFill>
                  <a:schemeClr val="bg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Lorem ipsum dolor sit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amet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consectetur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adipiscing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elit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sed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do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eiusmod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tempor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incididunt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ut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labore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et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dolore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magna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ali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enim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ad mi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éasd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251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3000" baseline="0">
                <a:solidFill>
                  <a:srgbClr val="F3B329"/>
                </a:solidFill>
                <a:latin typeface="garamond" charset="0"/>
              </a:defRPr>
            </a:lvl1pPr>
          </a:lstStyle>
          <a:p>
            <a:pPr eaLnBrk="1" hangingPunct="1">
              <a:buFont typeface="Arial" charset="0"/>
              <a:buNone/>
            </a:pP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Lorem ipsum dolor sit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amet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sed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do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tx1"/>
                </a:solidFill>
                <a:latin typeface="garamond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Lorem ipsum dolor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sed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do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eius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incidolore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magna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aliqua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Ut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enim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ad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minilaur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br>
              <a:rPr lang="en-US" altLang="x-none" sz="1600" dirty="0">
                <a:solidFill>
                  <a:srgbClr val="505150"/>
                </a:solidFill>
                <a:latin typeface="Garamond" charset="0"/>
              </a:rPr>
            </a:b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Excepteur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occaecat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cupidatat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non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proident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in culpa qui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officia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deserunt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mollit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anim.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00000"/>
            <a:ext cx="7703999" cy="1497600"/>
          </a:xfrm>
          <a:prstGeom prst="rect">
            <a:avLst/>
          </a:prstGeom>
        </p:spPr>
        <p:txBody>
          <a:bodyPr lIns="0" tIns="0" rIns="0" bIns="0" numCol="3" spcCol="28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tx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perspiciatis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unde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omnis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iste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natus</a:t>
            </a:r>
            <a:r>
              <a:rPr lang="en-US" sz="1300" dirty="0">
                <a:latin typeface="Garamond"/>
                <a:cs typeface="Garamond"/>
              </a:rPr>
              <a:t> error sit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accusantium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doloremque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laudantium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totam</a:t>
            </a:r>
            <a:r>
              <a:rPr lang="en-US" sz="1300" dirty="0">
                <a:latin typeface="Garamond"/>
                <a:cs typeface="Garamond"/>
              </a:rPr>
              <a:t> rem </a:t>
            </a:r>
            <a:r>
              <a:rPr lang="en-US" sz="1300" dirty="0" err="1">
                <a:latin typeface="Garamond"/>
                <a:cs typeface="Garamond"/>
              </a:rPr>
              <a:t>aperiam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eaque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</a:t>
            </a:r>
            <a:r>
              <a:rPr lang="en-US" sz="1300" dirty="0">
                <a:latin typeface="Garamond"/>
                <a:cs typeface="Garamond"/>
              </a:rPr>
              <a:t> quae ab </a:t>
            </a:r>
            <a:r>
              <a:rPr lang="en-US" sz="1300" dirty="0" err="1">
                <a:latin typeface="Garamond"/>
                <a:cs typeface="Garamond"/>
              </a:rPr>
              <a:t>illo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inventore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veritatis</a:t>
            </a:r>
            <a:r>
              <a:rPr lang="en-US" sz="1300" dirty="0">
                <a:latin typeface="Garamond"/>
                <a:cs typeface="Garamond"/>
              </a:rPr>
              <a:t> et quasi </a:t>
            </a:r>
            <a:r>
              <a:rPr lang="en-US" sz="1300" dirty="0" err="1">
                <a:latin typeface="Garamond"/>
                <a:cs typeface="Garamond"/>
              </a:rPr>
              <a:t>architecto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beatae</a:t>
            </a:r>
            <a:r>
              <a:rPr lang="en-US" sz="1300" dirty="0">
                <a:latin typeface="Garamond"/>
                <a:cs typeface="Garamond"/>
              </a:rPr>
              <a:t> vitae dicta </a:t>
            </a:r>
            <a:r>
              <a:rPr lang="en-US" sz="1300" dirty="0" err="1">
                <a:latin typeface="Garamond"/>
                <a:cs typeface="Garamond"/>
              </a:rPr>
              <a:t>sunt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explicabo</a:t>
            </a:r>
            <a:r>
              <a:rPr lang="en-US" sz="1300" dirty="0">
                <a:latin typeface="Garamond"/>
                <a:cs typeface="Garamond"/>
              </a:rPr>
              <a:t>. Nemo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voluptas</a:t>
            </a:r>
            <a:r>
              <a:rPr lang="en-US" sz="1300" dirty="0">
                <a:latin typeface="Garamond"/>
                <a:cs typeface="Garamond"/>
              </a:rPr>
              <a:t> sit </a:t>
            </a:r>
            <a:r>
              <a:rPr lang="en-US" sz="1300" dirty="0" err="1">
                <a:latin typeface="Garamond"/>
                <a:cs typeface="Garamond"/>
              </a:rPr>
              <a:t>aspernatur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odit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fugit,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consequuntur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est</a:t>
            </a:r>
            <a:r>
              <a:rPr lang="en-US" sz="1300" dirty="0">
                <a:latin typeface="Garamond"/>
                <a:cs typeface="Garamond"/>
              </a:rPr>
              <a:t>, qui </a:t>
            </a:r>
            <a:r>
              <a:rPr lang="en-US" sz="1300" dirty="0" err="1">
                <a:latin typeface="Garamond"/>
                <a:cs typeface="Garamond"/>
              </a:rPr>
              <a:t>dolorem</a:t>
            </a:r>
            <a:r>
              <a:rPr lang="en-US" sz="1300" dirty="0">
                <a:latin typeface="Garamond"/>
                <a:cs typeface="Garamond"/>
              </a:rPr>
              <a:t> ipsum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dolor sit </a:t>
            </a:r>
            <a:r>
              <a:rPr lang="en-US" sz="1300" dirty="0" err="1">
                <a:latin typeface="Garamond"/>
                <a:cs typeface="Garamond"/>
              </a:rPr>
              <a:t>amet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consectetur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adipisci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velit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non </a:t>
            </a:r>
            <a:r>
              <a:rPr lang="en-US" sz="1300" dirty="0" err="1">
                <a:latin typeface="Garamond"/>
                <a:cs typeface="Garamond"/>
              </a:rPr>
              <a:t>numquam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eius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tempora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incidunt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labore</a:t>
            </a:r>
            <a:r>
              <a:rPr lang="en-US" sz="1300" dirty="0">
                <a:latin typeface="Garamond"/>
                <a:cs typeface="Garamond"/>
              </a:rPr>
              <a:t> et </a:t>
            </a:r>
            <a:r>
              <a:rPr lang="en-US" sz="1300" dirty="0" err="1">
                <a:latin typeface="Garamond"/>
                <a:cs typeface="Garamond"/>
              </a:rPr>
              <a:t>dolore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quaerat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.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ad minima </a:t>
            </a:r>
            <a:r>
              <a:rPr lang="en-US" sz="1300" dirty="0" err="1">
                <a:latin typeface="Garamond"/>
                <a:cs typeface="Garamond"/>
              </a:rPr>
              <a:t>veniam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quis</a:t>
            </a:r>
            <a:r>
              <a:rPr lang="en-US" sz="1300" dirty="0">
                <a:latin typeface="Garamond"/>
                <a:cs typeface="Garamond"/>
              </a:rPr>
              <a:t> nostrum </a:t>
            </a:r>
            <a:r>
              <a:rPr lang="en-US" sz="1300" dirty="0" err="1">
                <a:latin typeface="Garamond"/>
                <a:cs typeface="Garamond"/>
              </a:rPr>
              <a:t>exerci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tationes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suscipit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laboriosam</a:t>
            </a:r>
            <a:r>
              <a:rPr lang="en-US" sz="1300" dirty="0">
                <a:latin typeface="Garamond"/>
                <a:cs typeface="Garamond"/>
              </a:rPr>
              <a:t>, nisi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aliquid</a:t>
            </a:r>
            <a:r>
              <a:rPr lang="en-US" sz="1300" dirty="0">
                <a:latin typeface="Garamond"/>
                <a:cs typeface="Garamond"/>
              </a:rPr>
              <a:t> ex </a:t>
            </a:r>
            <a:r>
              <a:rPr lang="en-US" sz="1300" dirty="0" err="1">
                <a:latin typeface="Garamond"/>
                <a:cs typeface="Garamond"/>
              </a:rPr>
              <a:t>ea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commodi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consequatur</a:t>
            </a:r>
            <a:r>
              <a:rPr lang="en-US" sz="1300" dirty="0">
                <a:latin typeface="Garamond"/>
                <a:cs typeface="Garamond"/>
              </a:rPr>
              <a:t>?</a:t>
            </a:r>
            <a:endParaRPr lang="en-US" sz="1300" baseline="30000" dirty="0">
              <a:latin typeface="Garamond"/>
              <a:ea typeface="+mn-ea"/>
              <a:cs typeface="Garamond"/>
            </a:endParaRP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384000" y="2520000"/>
            <a:ext cx="5040000" cy="180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519363"/>
            <a:ext cx="2376000" cy="1800225"/>
          </a:xfrm>
          <a:prstGeom prst="rect">
            <a:avLst/>
          </a:prstGeom>
          <a:solidFill>
            <a:srgbClr val="F3B329"/>
          </a:solidFill>
        </p:spPr>
        <p:txBody>
          <a:bodyPr lIns="108000" tIns="108000" rIns="108000" bIns="10800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1" i="0" baseline="0">
                <a:solidFill>
                  <a:schemeClr val="bg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Lorem ipsum dolor sit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amet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consectetur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adipiscing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elit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sed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do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eiusmod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tempor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incididunt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ut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labore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et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dolore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magna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ali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enim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ad mi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éasd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251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3000" baseline="0">
                <a:solidFill>
                  <a:srgbClr val="F3B329"/>
                </a:solidFill>
                <a:latin typeface="garamond" charset="0"/>
              </a:defRPr>
            </a:lvl1pPr>
          </a:lstStyle>
          <a:p>
            <a:pPr eaLnBrk="1" hangingPunct="1">
              <a:buFont typeface="Arial" charset="0"/>
              <a:buNone/>
            </a:pP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Lorem ipsum dolor sit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amet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sed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do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tx1"/>
                </a:solidFill>
                <a:latin typeface="garamond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Lorem ipsum dolor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sed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do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eius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incidolore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magna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aliqua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Ut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enim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ad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minilaur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br>
              <a:rPr lang="en-US" altLang="x-none" sz="1600" dirty="0">
                <a:solidFill>
                  <a:srgbClr val="505150"/>
                </a:solidFill>
                <a:latin typeface="Garamond" charset="0"/>
              </a:rPr>
            </a:b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Excepteur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occaecat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cupidatat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non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proident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in culpa qui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officia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deserunt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mollit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anim.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00000"/>
            <a:ext cx="7703999" cy="1497600"/>
          </a:xfrm>
          <a:prstGeom prst="rect">
            <a:avLst/>
          </a:prstGeom>
        </p:spPr>
        <p:txBody>
          <a:bodyPr lIns="0" tIns="0" rIns="0" bIns="0" numCol="3" spcCol="28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tx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perspiciatis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unde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omnis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iste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natus</a:t>
            </a:r>
            <a:r>
              <a:rPr lang="en-US" sz="1300" dirty="0">
                <a:latin typeface="Garamond"/>
                <a:cs typeface="Garamond"/>
              </a:rPr>
              <a:t> error sit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accusantium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doloremque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laudantium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totam</a:t>
            </a:r>
            <a:r>
              <a:rPr lang="en-US" sz="1300" dirty="0">
                <a:latin typeface="Garamond"/>
                <a:cs typeface="Garamond"/>
              </a:rPr>
              <a:t> rem </a:t>
            </a:r>
            <a:r>
              <a:rPr lang="en-US" sz="1300" dirty="0" err="1">
                <a:latin typeface="Garamond"/>
                <a:cs typeface="Garamond"/>
              </a:rPr>
              <a:t>aperiam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eaque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</a:t>
            </a:r>
            <a:r>
              <a:rPr lang="en-US" sz="1300" dirty="0">
                <a:latin typeface="Garamond"/>
                <a:cs typeface="Garamond"/>
              </a:rPr>
              <a:t> quae ab </a:t>
            </a:r>
            <a:r>
              <a:rPr lang="en-US" sz="1300" dirty="0" err="1">
                <a:latin typeface="Garamond"/>
                <a:cs typeface="Garamond"/>
              </a:rPr>
              <a:t>illo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inventore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veritatis</a:t>
            </a:r>
            <a:r>
              <a:rPr lang="en-US" sz="1300" dirty="0">
                <a:latin typeface="Garamond"/>
                <a:cs typeface="Garamond"/>
              </a:rPr>
              <a:t> et quasi </a:t>
            </a:r>
            <a:r>
              <a:rPr lang="en-US" sz="1300" dirty="0" err="1">
                <a:latin typeface="Garamond"/>
                <a:cs typeface="Garamond"/>
              </a:rPr>
              <a:t>architecto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beatae</a:t>
            </a:r>
            <a:r>
              <a:rPr lang="en-US" sz="1300" dirty="0">
                <a:latin typeface="Garamond"/>
                <a:cs typeface="Garamond"/>
              </a:rPr>
              <a:t> vitae dicta </a:t>
            </a:r>
            <a:r>
              <a:rPr lang="en-US" sz="1300" dirty="0" err="1">
                <a:latin typeface="Garamond"/>
                <a:cs typeface="Garamond"/>
              </a:rPr>
              <a:t>sunt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explicabo</a:t>
            </a:r>
            <a:r>
              <a:rPr lang="en-US" sz="1300" dirty="0">
                <a:latin typeface="Garamond"/>
                <a:cs typeface="Garamond"/>
              </a:rPr>
              <a:t>. Nemo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voluptas</a:t>
            </a:r>
            <a:r>
              <a:rPr lang="en-US" sz="1300" dirty="0">
                <a:latin typeface="Garamond"/>
                <a:cs typeface="Garamond"/>
              </a:rPr>
              <a:t> sit </a:t>
            </a:r>
            <a:r>
              <a:rPr lang="en-US" sz="1300" dirty="0" err="1">
                <a:latin typeface="Garamond"/>
                <a:cs typeface="Garamond"/>
              </a:rPr>
              <a:t>aspernatur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odit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fugit,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consequuntur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est</a:t>
            </a:r>
            <a:r>
              <a:rPr lang="en-US" sz="1300" dirty="0">
                <a:latin typeface="Garamond"/>
                <a:cs typeface="Garamond"/>
              </a:rPr>
              <a:t>, qui </a:t>
            </a:r>
            <a:r>
              <a:rPr lang="en-US" sz="1300" dirty="0" err="1">
                <a:latin typeface="Garamond"/>
                <a:cs typeface="Garamond"/>
              </a:rPr>
              <a:t>dolorem</a:t>
            </a:r>
            <a:r>
              <a:rPr lang="en-US" sz="1300" dirty="0">
                <a:latin typeface="Garamond"/>
                <a:cs typeface="Garamond"/>
              </a:rPr>
              <a:t> ipsum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dolor sit </a:t>
            </a:r>
            <a:r>
              <a:rPr lang="en-US" sz="1300" dirty="0" err="1">
                <a:latin typeface="Garamond"/>
                <a:cs typeface="Garamond"/>
              </a:rPr>
              <a:t>amet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consectetur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adipisci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velit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non </a:t>
            </a:r>
            <a:r>
              <a:rPr lang="en-US" sz="1300" dirty="0" err="1">
                <a:latin typeface="Garamond"/>
                <a:cs typeface="Garamond"/>
              </a:rPr>
              <a:t>numquam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eius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tempora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incidunt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labore</a:t>
            </a:r>
            <a:r>
              <a:rPr lang="en-US" sz="1300" dirty="0">
                <a:latin typeface="Garamond"/>
                <a:cs typeface="Garamond"/>
              </a:rPr>
              <a:t> et </a:t>
            </a:r>
            <a:r>
              <a:rPr lang="en-US" sz="1300" dirty="0" err="1">
                <a:latin typeface="Garamond"/>
                <a:cs typeface="Garamond"/>
              </a:rPr>
              <a:t>dolore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quaerat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.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ad minima </a:t>
            </a:r>
            <a:r>
              <a:rPr lang="en-US" sz="1300" dirty="0" err="1">
                <a:latin typeface="Garamond"/>
                <a:cs typeface="Garamond"/>
              </a:rPr>
              <a:t>veniam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quis</a:t>
            </a:r>
            <a:r>
              <a:rPr lang="en-US" sz="1300" dirty="0">
                <a:latin typeface="Garamond"/>
                <a:cs typeface="Garamond"/>
              </a:rPr>
              <a:t> nostrum </a:t>
            </a:r>
            <a:r>
              <a:rPr lang="en-US" sz="1300" dirty="0" err="1">
                <a:latin typeface="Garamond"/>
                <a:cs typeface="Garamond"/>
              </a:rPr>
              <a:t>exerci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tationes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suscipit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laboriosam</a:t>
            </a:r>
            <a:r>
              <a:rPr lang="en-US" sz="1300" dirty="0">
                <a:latin typeface="Garamond"/>
                <a:cs typeface="Garamond"/>
              </a:rPr>
              <a:t>, nisi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aliquid</a:t>
            </a:r>
            <a:r>
              <a:rPr lang="en-US" sz="1300" dirty="0">
                <a:latin typeface="Garamond"/>
                <a:cs typeface="Garamond"/>
              </a:rPr>
              <a:t> ex </a:t>
            </a:r>
            <a:r>
              <a:rPr lang="en-US" sz="1300" dirty="0" err="1">
                <a:latin typeface="Garamond"/>
                <a:cs typeface="Garamond"/>
              </a:rPr>
              <a:t>ea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commodi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consequatur</a:t>
            </a:r>
            <a:r>
              <a:rPr lang="en-US" sz="1300" dirty="0">
                <a:latin typeface="Garamond"/>
                <a:cs typeface="Garamond"/>
              </a:rPr>
              <a:t>?</a:t>
            </a:r>
            <a:endParaRPr lang="en-US" sz="1300" baseline="30000" dirty="0">
              <a:latin typeface="Garamond"/>
              <a:ea typeface="+mn-ea"/>
              <a:cs typeface="Garamond"/>
            </a:endParaRP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384000" y="2520000"/>
            <a:ext cx="5040000" cy="180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519363"/>
            <a:ext cx="2376000" cy="1800225"/>
          </a:xfrm>
          <a:prstGeom prst="rect">
            <a:avLst/>
          </a:prstGeom>
          <a:solidFill>
            <a:srgbClr val="F3B329"/>
          </a:solidFill>
        </p:spPr>
        <p:txBody>
          <a:bodyPr lIns="108000" tIns="108000" rIns="108000" bIns="10800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1" i="0" baseline="0">
                <a:solidFill>
                  <a:schemeClr val="bg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Lorem ipsum dolor sit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amet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consectetur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adipiscing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elit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sed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do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eiusmod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tempor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incididunt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ut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labore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et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dolore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magna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ali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enim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ad mi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éasd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251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3000" baseline="0">
                <a:solidFill>
                  <a:srgbClr val="F3B329"/>
                </a:solidFill>
                <a:latin typeface="garamond" charset="0"/>
              </a:defRPr>
            </a:lvl1pPr>
          </a:lstStyle>
          <a:p>
            <a:pPr eaLnBrk="1" hangingPunct="1">
              <a:buFont typeface="Arial" charset="0"/>
              <a:buNone/>
            </a:pP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Lorem ipsum dolor sit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amet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sed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do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tx1"/>
                </a:solidFill>
                <a:latin typeface="garamond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Lorem ipsum dolor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sed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do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eius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incidolore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magna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aliqua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Ut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enim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ad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minilaur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br>
              <a:rPr lang="en-US" altLang="x-none" sz="1600" dirty="0">
                <a:solidFill>
                  <a:srgbClr val="505150"/>
                </a:solidFill>
                <a:latin typeface="Garamond" charset="0"/>
              </a:rPr>
            </a:b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Excepteur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occaecat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cupidatat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non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proident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in culpa qui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officia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deserunt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mollit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anim.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00000"/>
            <a:ext cx="7703999" cy="1497600"/>
          </a:xfrm>
          <a:prstGeom prst="rect">
            <a:avLst/>
          </a:prstGeom>
        </p:spPr>
        <p:txBody>
          <a:bodyPr lIns="0" tIns="0" rIns="0" bIns="0" numCol="3" spcCol="28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tx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perspiciatis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unde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omnis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iste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natus</a:t>
            </a:r>
            <a:r>
              <a:rPr lang="en-US" sz="1300" dirty="0">
                <a:latin typeface="Garamond"/>
                <a:cs typeface="Garamond"/>
              </a:rPr>
              <a:t> error sit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accusantium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doloremque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laudantium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totam</a:t>
            </a:r>
            <a:r>
              <a:rPr lang="en-US" sz="1300" dirty="0">
                <a:latin typeface="Garamond"/>
                <a:cs typeface="Garamond"/>
              </a:rPr>
              <a:t> rem </a:t>
            </a:r>
            <a:r>
              <a:rPr lang="en-US" sz="1300" dirty="0" err="1">
                <a:latin typeface="Garamond"/>
                <a:cs typeface="Garamond"/>
              </a:rPr>
              <a:t>aperiam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eaque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</a:t>
            </a:r>
            <a:r>
              <a:rPr lang="en-US" sz="1300" dirty="0">
                <a:latin typeface="Garamond"/>
                <a:cs typeface="Garamond"/>
              </a:rPr>
              <a:t> quae ab </a:t>
            </a:r>
            <a:r>
              <a:rPr lang="en-US" sz="1300" dirty="0" err="1">
                <a:latin typeface="Garamond"/>
                <a:cs typeface="Garamond"/>
              </a:rPr>
              <a:t>illo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inventore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veritatis</a:t>
            </a:r>
            <a:r>
              <a:rPr lang="en-US" sz="1300" dirty="0">
                <a:latin typeface="Garamond"/>
                <a:cs typeface="Garamond"/>
              </a:rPr>
              <a:t> et quasi </a:t>
            </a:r>
            <a:r>
              <a:rPr lang="en-US" sz="1300" dirty="0" err="1">
                <a:latin typeface="Garamond"/>
                <a:cs typeface="Garamond"/>
              </a:rPr>
              <a:t>architecto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beatae</a:t>
            </a:r>
            <a:r>
              <a:rPr lang="en-US" sz="1300" dirty="0">
                <a:latin typeface="Garamond"/>
                <a:cs typeface="Garamond"/>
              </a:rPr>
              <a:t> vitae dicta </a:t>
            </a:r>
            <a:r>
              <a:rPr lang="en-US" sz="1300" dirty="0" err="1">
                <a:latin typeface="Garamond"/>
                <a:cs typeface="Garamond"/>
              </a:rPr>
              <a:t>sunt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explicabo</a:t>
            </a:r>
            <a:r>
              <a:rPr lang="en-US" sz="1300" dirty="0">
                <a:latin typeface="Garamond"/>
                <a:cs typeface="Garamond"/>
              </a:rPr>
              <a:t>. Nemo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voluptas</a:t>
            </a:r>
            <a:r>
              <a:rPr lang="en-US" sz="1300" dirty="0">
                <a:latin typeface="Garamond"/>
                <a:cs typeface="Garamond"/>
              </a:rPr>
              <a:t> sit </a:t>
            </a:r>
            <a:r>
              <a:rPr lang="en-US" sz="1300" dirty="0" err="1">
                <a:latin typeface="Garamond"/>
                <a:cs typeface="Garamond"/>
              </a:rPr>
              <a:t>aspernatur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odit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fugit,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consequuntur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est</a:t>
            </a:r>
            <a:r>
              <a:rPr lang="en-US" sz="1300" dirty="0">
                <a:latin typeface="Garamond"/>
                <a:cs typeface="Garamond"/>
              </a:rPr>
              <a:t>, qui </a:t>
            </a:r>
            <a:r>
              <a:rPr lang="en-US" sz="1300" dirty="0" err="1">
                <a:latin typeface="Garamond"/>
                <a:cs typeface="Garamond"/>
              </a:rPr>
              <a:t>dolorem</a:t>
            </a:r>
            <a:r>
              <a:rPr lang="en-US" sz="1300" dirty="0">
                <a:latin typeface="Garamond"/>
                <a:cs typeface="Garamond"/>
              </a:rPr>
              <a:t> ipsum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dolor sit </a:t>
            </a:r>
            <a:r>
              <a:rPr lang="en-US" sz="1300" dirty="0" err="1">
                <a:latin typeface="Garamond"/>
                <a:cs typeface="Garamond"/>
              </a:rPr>
              <a:t>amet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consectetur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adipisci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velit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non </a:t>
            </a:r>
            <a:r>
              <a:rPr lang="en-US" sz="1300" dirty="0" err="1">
                <a:latin typeface="Garamond"/>
                <a:cs typeface="Garamond"/>
              </a:rPr>
              <a:t>numquam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eius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tempora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incidunt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labore</a:t>
            </a:r>
            <a:r>
              <a:rPr lang="en-US" sz="1300" dirty="0">
                <a:latin typeface="Garamond"/>
                <a:cs typeface="Garamond"/>
              </a:rPr>
              <a:t> et </a:t>
            </a:r>
            <a:r>
              <a:rPr lang="en-US" sz="1300" dirty="0" err="1">
                <a:latin typeface="Garamond"/>
                <a:cs typeface="Garamond"/>
              </a:rPr>
              <a:t>dolore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quaerat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.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ad minima </a:t>
            </a:r>
            <a:r>
              <a:rPr lang="en-US" sz="1300" dirty="0" err="1">
                <a:latin typeface="Garamond"/>
                <a:cs typeface="Garamond"/>
              </a:rPr>
              <a:t>veniam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quis</a:t>
            </a:r>
            <a:r>
              <a:rPr lang="en-US" sz="1300" dirty="0">
                <a:latin typeface="Garamond"/>
                <a:cs typeface="Garamond"/>
              </a:rPr>
              <a:t> nostrum </a:t>
            </a:r>
            <a:r>
              <a:rPr lang="en-US" sz="1300" dirty="0" err="1">
                <a:latin typeface="Garamond"/>
                <a:cs typeface="Garamond"/>
              </a:rPr>
              <a:t>exerci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tationes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suscipit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laboriosam</a:t>
            </a:r>
            <a:r>
              <a:rPr lang="en-US" sz="1300" dirty="0">
                <a:latin typeface="Garamond"/>
                <a:cs typeface="Garamond"/>
              </a:rPr>
              <a:t>, nisi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aliquid</a:t>
            </a:r>
            <a:r>
              <a:rPr lang="en-US" sz="1300" dirty="0">
                <a:latin typeface="Garamond"/>
                <a:cs typeface="Garamond"/>
              </a:rPr>
              <a:t> ex </a:t>
            </a:r>
            <a:r>
              <a:rPr lang="en-US" sz="1300" dirty="0" err="1">
                <a:latin typeface="Garamond"/>
                <a:cs typeface="Garamond"/>
              </a:rPr>
              <a:t>ea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commodi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consequatur</a:t>
            </a:r>
            <a:r>
              <a:rPr lang="en-US" sz="1300" dirty="0">
                <a:latin typeface="Garamond"/>
                <a:cs typeface="Garamond"/>
              </a:rPr>
              <a:t>?</a:t>
            </a:r>
            <a:endParaRPr lang="en-US" sz="1300" baseline="30000" dirty="0">
              <a:latin typeface="Garamond"/>
              <a:ea typeface="+mn-ea"/>
              <a:cs typeface="Garamond"/>
            </a:endParaRP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384000" y="2520000"/>
            <a:ext cx="5040000" cy="180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519363"/>
            <a:ext cx="2376000" cy="1800225"/>
          </a:xfrm>
          <a:prstGeom prst="rect">
            <a:avLst/>
          </a:prstGeom>
          <a:solidFill>
            <a:srgbClr val="F3B329"/>
          </a:solidFill>
        </p:spPr>
        <p:txBody>
          <a:bodyPr lIns="108000" tIns="108000" rIns="108000" bIns="10800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1" i="0" baseline="0">
                <a:solidFill>
                  <a:schemeClr val="bg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Lorem ipsum dolor sit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amet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consectetur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adipiscing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elit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sed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do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eiusmod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tempor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incididunt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ut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labore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et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dolore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magna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ali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enim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ad mi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éasd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251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3000" baseline="0">
                <a:solidFill>
                  <a:srgbClr val="F3B329"/>
                </a:solidFill>
                <a:latin typeface="garamond" charset="0"/>
              </a:defRPr>
            </a:lvl1pPr>
          </a:lstStyle>
          <a:p>
            <a:pPr eaLnBrk="1" hangingPunct="1">
              <a:buFont typeface="Arial" charset="0"/>
              <a:buNone/>
            </a:pP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Lorem ipsum dolor sit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amet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sed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do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tx1"/>
                </a:solidFill>
                <a:latin typeface="garamond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Lorem ipsum dolor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sed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do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eius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incidolore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magna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aliqua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Ut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enim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ad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minilaur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br>
              <a:rPr lang="en-US" altLang="x-none" sz="1600" dirty="0">
                <a:solidFill>
                  <a:srgbClr val="505150"/>
                </a:solidFill>
                <a:latin typeface="Garamond" charset="0"/>
              </a:rPr>
            </a:b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Excepteur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occaecat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cupidatat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non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proident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in culpa qui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officia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deserunt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mollit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anim.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00000"/>
            <a:ext cx="7703999" cy="1497600"/>
          </a:xfrm>
          <a:prstGeom prst="rect">
            <a:avLst/>
          </a:prstGeom>
        </p:spPr>
        <p:txBody>
          <a:bodyPr lIns="0" tIns="0" rIns="0" bIns="0" numCol="3" spcCol="28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tx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perspiciatis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unde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omnis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iste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natus</a:t>
            </a:r>
            <a:r>
              <a:rPr lang="en-US" sz="1300" dirty="0">
                <a:latin typeface="Garamond"/>
                <a:cs typeface="Garamond"/>
              </a:rPr>
              <a:t> error sit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accusantium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doloremque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laudantium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totam</a:t>
            </a:r>
            <a:r>
              <a:rPr lang="en-US" sz="1300" dirty="0">
                <a:latin typeface="Garamond"/>
                <a:cs typeface="Garamond"/>
              </a:rPr>
              <a:t> rem </a:t>
            </a:r>
            <a:r>
              <a:rPr lang="en-US" sz="1300" dirty="0" err="1">
                <a:latin typeface="Garamond"/>
                <a:cs typeface="Garamond"/>
              </a:rPr>
              <a:t>aperiam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eaque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</a:t>
            </a:r>
            <a:r>
              <a:rPr lang="en-US" sz="1300" dirty="0">
                <a:latin typeface="Garamond"/>
                <a:cs typeface="Garamond"/>
              </a:rPr>
              <a:t> quae ab </a:t>
            </a:r>
            <a:r>
              <a:rPr lang="en-US" sz="1300" dirty="0" err="1">
                <a:latin typeface="Garamond"/>
                <a:cs typeface="Garamond"/>
              </a:rPr>
              <a:t>illo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inventore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veritatis</a:t>
            </a:r>
            <a:r>
              <a:rPr lang="en-US" sz="1300" dirty="0">
                <a:latin typeface="Garamond"/>
                <a:cs typeface="Garamond"/>
              </a:rPr>
              <a:t> et quasi </a:t>
            </a:r>
            <a:r>
              <a:rPr lang="en-US" sz="1300" dirty="0" err="1">
                <a:latin typeface="Garamond"/>
                <a:cs typeface="Garamond"/>
              </a:rPr>
              <a:t>architecto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beatae</a:t>
            </a:r>
            <a:r>
              <a:rPr lang="en-US" sz="1300" dirty="0">
                <a:latin typeface="Garamond"/>
                <a:cs typeface="Garamond"/>
              </a:rPr>
              <a:t> vitae dicta </a:t>
            </a:r>
            <a:r>
              <a:rPr lang="en-US" sz="1300" dirty="0" err="1">
                <a:latin typeface="Garamond"/>
                <a:cs typeface="Garamond"/>
              </a:rPr>
              <a:t>sunt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explicabo</a:t>
            </a:r>
            <a:r>
              <a:rPr lang="en-US" sz="1300" dirty="0">
                <a:latin typeface="Garamond"/>
                <a:cs typeface="Garamond"/>
              </a:rPr>
              <a:t>. Nemo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voluptas</a:t>
            </a:r>
            <a:r>
              <a:rPr lang="en-US" sz="1300" dirty="0">
                <a:latin typeface="Garamond"/>
                <a:cs typeface="Garamond"/>
              </a:rPr>
              <a:t> sit </a:t>
            </a:r>
            <a:r>
              <a:rPr lang="en-US" sz="1300" dirty="0" err="1">
                <a:latin typeface="Garamond"/>
                <a:cs typeface="Garamond"/>
              </a:rPr>
              <a:t>aspernatur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odit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fugit,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consequuntur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est</a:t>
            </a:r>
            <a:r>
              <a:rPr lang="en-US" sz="1300" dirty="0">
                <a:latin typeface="Garamond"/>
                <a:cs typeface="Garamond"/>
              </a:rPr>
              <a:t>, qui </a:t>
            </a:r>
            <a:r>
              <a:rPr lang="en-US" sz="1300" dirty="0" err="1">
                <a:latin typeface="Garamond"/>
                <a:cs typeface="Garamond"/>
              </a:rPr>
              <a:t>dolorem</a:t>
            </a:r>
            <a:r>
              <a:rPr lang="en-US" sz="1300" dirty="0">
                <a:latin typeface="Garamond"/>
                <a:cs typeface="Garamond"/>
              </a:rPr>
              <a:t> ipsum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dolor sit </a:t>
            </a:r>
            <a:r>
              <a:rPr lang="en-US" sz="1300" dirty="0" err="1">
                <a:latin typeface="Garamond"/>
                <a:cs typeface="Garamond"/>
              </a:rPr>
              <a:t>amet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consectetur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adipisci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velit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non </a:t>
            </a:r>
            <a:r>
              <a:rPr lang="en-US" sz="1300" dirty="0" err="1">
                <a:latin typeface="Garamond"/>
                <a:cs typeface="Garamond"/>
              </a:rPr>
              <a:t>numquam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eius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tempora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incidunt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labore</a:t>
            </a:r>
            <a:r>
              <a:rPr lang="en-US" sz="1300" dirty="0">
                <a:latin typeface="Garamond"/>
                <a:cs typeface="Garamond"/>
              </a:rPr>
              <a:t> et </a:t>
            </a:r>
            <a:r>
              <a:rPr lang="en-US" sz="1300" dirty="0" err="1">
                <a:latin typeface="Garamond"/>
                <a:cs typeface="Garamond"/>
              </a:rPr>
              <a:t>dolore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quaerat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.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ad minima </a:t>
            </a:r>
            <a:r>
              <a:rPr lang="en-US" sz="1300" dirty="0" err="1">
                <a:latin typeface="Garamond"/>
                <a:cs typeface="Garamond"/>
              </a:rPr>
              <a:t>veniam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quis</a:t>
            </a:r>
            <a:r>
              <a:rPr lang="en-US" sz="1300" dirty="0">
                <a:latin typeface="Garamond"/>
                <a:cs typeface="Garamond"/>
              </a:rPr>
              <a:t> nostrum </a:t>
            </a:r>
            <a:r>
              <a:rPr lang="en-US" sz="1300" dirty="0" err="1">
                <a:latin typeface="Garamond"/>
                <a:cs typeface="Garamond"/>
              </a:rPr>
              <a:t>exerci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tationes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suscipit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laboriosam</a:t>
            </a:r>
            <a:r>
              <a:rPr lang="en-US" sz="1300" dirty="0">
                <a:latin typeface="Garamond"/>
                <a:cs typeface="Garamond"/>
              </a:rPr>
              <a:t>, nisi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aliquid</a:t>
            </a:r>
            <a:r>
              <a:rPr lang="en-US" sz="1300" dirty="0">
                <a:latin typeface="Garamond"/>
                <a:cs typeface="Garamond"/>
              </a:rPr>
              <a:t> ex </a:t>
            </a:r>
            <a:r>
              <a:rPr lang="en-US" sz="1300" dirty="0" err="1">
                <a:latin typeface="Garamond"/>
                <a:cs typeface="Garamond"/>
              </a:rPr>
              <a:t>ea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commodi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consequatur</a:t>
            </a:r>
            <a:r>
              <a:rPr lang="en-US" sz="1300" dirty="0">
                <a:latin typeface="Garamond"/>
                <a:cs typeface="Garamond"/>
              </a:rPr>
              <a:t>?</a:t>
            </a:r>
            <a:endParaRPr lang="en-US" sz="1300" baseline="30000" dirty="0">
              <a:latin typeface="Garamond"/>
              <a:ea typeface="+mn-ea"/>
              <a:cs typeface="Garamond"/>
            </a:endParaRP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384000" y="2520000"/>
            <a:ext cx="5040000" cy="180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519363"/>
            <a:ext cx="2376000" cy="1800225"/>
          </a:xfrm>
          <a:prstGeom prst="rect">
            <a:avLst/>
          </a:prstGeom>
          <a:solidFill>
            <a:srgbClr val="F3B329"/>
          </a:solidFill>
        </p:spPr>
        <p:txBody>
          <a:bodyPr lIns="108000" tIns="108000" rIns="108000" bIns="10800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1" i="0" baseline="0">
                <a:solidFill>
                  <a:schemeClr val="bg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Lorem ipsum dolor sit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amet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consectetur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adipiscing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elit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sed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do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eiusmod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tempor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incididunt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ut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labore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et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dolore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magna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ali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enim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ad mi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éasd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251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3000" baseline="0">
                <a:solidFill>
                  <a:srgbClr val="F3B329"/>
                </a:solidFill>
                <a:latin typeface="garamond" charset="0"/>
              </a:defRPr>
            </a:lvl1pPr>
          </a:lstStyle>
          <a:p>
            <a:pPr eaLnBrk="1" hangingPunct="1">
              <a:buFont typeface="Arial" charset="0"/>
              <a:buNone/>
            </a:pP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Lorem ipsum dolor sit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amet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sed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do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tx1"/>
                </a:solidFill>
                <a:latin typeface="garamond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Lorem ipsum dolor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sed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do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eius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incidolore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magna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aliqua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Ut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enim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ad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minilaur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br>
              <a:rPr lang="en-US" altLang="x-none" sz="1600" dirty="0">
                <a:solidFill>
                  <a:srgbClr val="505150"/>
                </a:solidFill>
                <a:latin typeface="Garamond" charset="0"/>
              </a:rPr>
            </a:b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Excepteur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occaecat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cupidatat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non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proident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in culpa qui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officia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deserunt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mollit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anim.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00000"/>
            <a:ext cx="7703999" cy="1497600"/>
          </a:xfrm>
          <a:prstGeom prst="rect">
            <a:avLst/>
          </a:prstGeom>
        </p:spPr>
        <p:txBody>
          <a:bodyPr lIns="0" tIns="0" rIns="0" bIns="0" numCol="3" spcCol="28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tx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perspiciatis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unde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omnis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iste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natus</a:t>
            </a:r>
            <a:r>
              <a:rPr lang="en-US" sz="1300" dirty="0">
                <a:latin typeface="Garamond"/>
                <a:cs typeface="Garamond"/>
              </a:rPr>
              <a:t> error sit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accusantium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doloremque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laudantium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totam</a:t>
            </a:r>
            <a:r>
              <a:rPr lang="en-US" sz="1300" dirty="0">
                <a:latin typeface="Garamond"/>
                <a:cs typeface="Garamond"/>
              </a:rPr>
              <a:t> rem </a:t>
            </a:r>
            <a:r>
              <a:rPr lang="en-US" sz="1300" dirty="0" err="1">
                <a:latin typeface="Garamond"/>
                <a:cs typeface="Garamond"/>
              </a:rPr>
              <a:t>aperiam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eaque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</a:t>
            </a:r>
            <a:r>
              <a:rPr lang="en-US" sz="1300" dirty="0">
                <a:latin typeface="Garamond"/>
                <a:cs typeface="Garamond"/>
              </a:rPr>
              <a:t> quae ab </a:t>
            </a:r>
            <a:r>
              <a:rPr lang="en-US" sz="1300" dirty="0" err="1">
                <a:latin typeface="Garamond"/>
                <a:cs typeface="Garamond"/>
              </a:rPr>
              <a:t>illo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inventore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veritatis</a:t>
            </a:r>
            <a:r>
              <a:rPr lang="en-US" sz="1300" dirty="0">
                <a:latin typeface="Garamond"/>
                <a:cs typeface="Garamond"/>
              </a:rPr>
              <a:t> et quasi </a:t>
            </a:r>
            <a:r>
              <a:rPr lang="en-US" sz="1300" dirty="0" err="1">
                <a:latin typeface="Garamond"/>
                <a:cs typeface="Garamond"/>
              </a:rPr>
              <a:t>architecto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beatae</a:t>
            </a:r>
            <a:r>
              <a:rPr lang="en-US" sz="1300" dirty="0">
                <a:latin typeface="Garamond"/>
                <a:cs typeface="Garamond"/>
              </a:rPr>
              <a:t> vitae dicta </a:t>
            </a:r>
            <a:r>
              <a:rPr lang="en-US" sz="1300" dirty="0" err="1">
                <a:latin typeface="Garamond"/>
                <a:cs typeface="Garamond"/>
              </a:rPr>
              <a:t>sunt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explicabo</a:t>
            </a:r>
            <a:r>
              <a:rPr lang="en-US" sz="1300" dirty="0">
                <a:latin typeface="Garamond"/>
                <a:cs typeface="Garamond"/>
              </a:rPr>
              <a:t>. Nemo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voluptas</a:t>
            </a:r>
            <a:r>
              <a:rPr lang="en-US" sz="1300" dirty="0">
                <a:latin typeface="Garamond"/>
                <a:cs typeface="Garamond"/>
              </a:rPr>
              <a:t> sit </a:t>
            </a:r>
            <a:r>
              <a:rPr lang="en-US" sz="1300" dirty="0" err="1">
                <a:latin typeface="Garamond"/>
                <a:cs typeface="Garamond"/>
              </a:rPr>
              <a:t>aspernatur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odit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fugit,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consequuntur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est</a:t>
            </a:r>
            <a:r>
              <a:rPr lang="en-US" sz="1300" dirty="0">
                <a:latin typeface="Garamond"/>
                <a:cs typeface="Garamond"/>
              </a:rPr>
              <a:t>, qui </a:t>
            </a:r>
            <a:r>
              <a:rPr lang="en-US" sz="1300" dirty="0" err="1">
                <a:latin typeface="Garamond"/>
                <a:cs typeface="Garamond"/>
              </a:rPr>
              <a:t>dolorem</a:t>
            </a:r>
            <a:r>
              <a:rPr lang="en-US" sz="1300" dirty="0">
                <a:latin typeface="Garamond"/>
                <a:cs typeface="Garamond"/>
              </a:rPr>
              <a:t> ipsum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dolor sit </a:t>
            </a:r>
            <a:r>
              <a:rPr lang="en-US" sz="1300" dirty="0" err="1">
                <a:latin typeface="Garamond"/>
                <a:cs typeface="Garamond"/>
              </a:rPr>
              <a:t>amet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consectetur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adipisci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velit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non </a:t>
            </a:r>
            <a:r>
              <a:rPr lang="en-US" sz="1300" dirty="0" err="1">
                <a:latin typeface="Garamond"/>
                <a:cs typeface="Garamond"/>
              </a:rPr>
              <a:t>numquam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eius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tempora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incidunt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labore</a:t>
            </a:r>
            <a:r>
              <a:rPr lang="en-US" sz="1300" dirty="0">
                <a:latin typeface="Garamond"/>
                <a:cs typeface="Garamond"/>
              </a:rPr>
              <a:t> et </a:t>
            </a:r>
            <a:r>
              <a:rPr lang="en-US" sz="1300" dirty="0" err="1">
                <a:latin typeface="Garamond"/>
                <a:cs typeface="Garamond"/>
              </a:rPr>
              <a:t>dolore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quaerat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.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ad minima </a:t>
            </a:r>
            <a:r>
              <a:rPr lang="en-US" sz="1300" dirty="0" err="1">
                <a:latin typeface="Garamond"/>
                <a:cs typeface="Garamond"/>
              </a:rPr>
              <a:t>veniam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quis</a:t>
            </a:r>
            <a:r>
              <a:rPr lang="en-US" sz="1300" dirty="0">
                <a:latin typeface="Garamond"/>
                <a:cs typeface="Garamond"/>
              </a:rPr>
              <a:t> nostrum </a:t>
            </a:r>
            <a:r>
              <a:rPr lang="en-US" sz="1300" dirty="0" err="1">
                <a:latin typeface="Garamond"/>
                <a:cs typeface="Garamond"/>
              </a:rPr>
              <a:t>exerci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tationes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suscipit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laboriosam</a:t>
            </a:r>
            <a:r>
              <a:rPr lang="en-US" sz="1300" dirty="0">
                <a:latin typeface="Garamond"/>
                <a:cs typeface="Garamond"/>
              </a:rPr>
              <a:t>, nisi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aliquid</a:t>
            </a:r>
            <a:r>
              <a:rPr lang="en-US" sz="1300" dirty="0">
                <a:latin typeface="Garamond"/>
                <a:cs typeface="Garamond"/>
              </a:rPr>
              <a:t> ex </a:t>
            </a:r>
            <a:r>
              <a:rPr lang="en-US" sz="1300" dirty="0" err="1">
                <a:latin typeface="Garamond"/>
                <a:cs typeface="Garamond"/>
              </a:rPr>
              <a:t>ea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commodi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consequatur</a:t>
            </a:r>
            <a:r>
              <a:rPr lang="en-US" sz="1300" dirty="0">
                <a:latin typeface="Garamond"/>
                <a:cs typeface="Garamond"/>
              </a:rPr>
              <a:t>?</a:t>
            </a:r>
            <a:endParaRPr lang="en-US" sz="1300" baseline="30000" dirty="0">
              <a:latin typeface="Garamond"/>
              <a:ea typeface="+mn-ea"/>
              <a:cs typeface="Garamond"/>
            </a:endParaRP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384000" y="2520000"/>
            <a:ext cx="5040000" cy="180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519363"/>
            <a:ext cx="2376000" cy="1800225"/>
          </a:xfrm>
          <a:prstGeom prst="rect">
            <a:avLst/>
          </a:prstGeom>
          <a:solidFill>
            <a:srgbClr val="F3B329"/>
          </a:solidFill>
        </p:spPr>
        <p:txBody>
          <a:bodyPr lIns="108000" tIns="108000" rIns="108000" bIns="10800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1" i="0" baseline="0">
                <a:solidFill>
                  <a:schemeClr val="bg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Lorem ipsum dolor sit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amet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consectetur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adipiscing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elit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sed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do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eiusmod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tempor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incididunt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ut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labore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et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dolore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magna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ali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enim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ad mi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éasd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25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0250C-CEB2-4582-8BB7-C514E2367C60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301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865F-AC81-4D70-B038-4A141A319F96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6971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4E5DB-0B51-4EC8-97FE-87C67F5CCDC0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3416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41109-1805-40D4-9A9A-4967C9E65E51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5400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B8AD-A4D2-4B1E-9B04-2E6DF45F5F1C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8147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7F4CC-5A79-44E6-9E39-3C951E417B1B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4206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35514-FA11-479B-92F6-11DB14826899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501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498E-E846-4803-8D0F-D56DDEF2BF97}" type="datetime1">
              <a:rPr lang="hu-HU" altLang="hu-HU"/>
              <a:pPr>
                <a:defRPr/>
              </a:pPr>
              <a:t>2021.05.11.</a:t>
            </a:fld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074893-D617-4B61-A834-5331B637F11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96156379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C75E-7435-4D9A-82FA-289D8192ADDC}" type="datetime1">
              <a:rPr lang="hu-HU" altLang="hu-HU"/>
              <a:pPr>
                <a:defRPr/>
              </a:pPr>
              <a:t>2021.05.11.</a:t>
            </a:fld>
            <a:endParaRPr lang="hu-HU" alt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AD0105-CAF0-4DAA-A1BD-949342F1E47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44838679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C6F39-D4E6-42C1-A4A5-56B84D76D407}" type="datetime1">
              <a:rPr lang="hu-HU" altLang="hu-HU"/>
              <a:pPr>
                <a:defRPr/>
              </a:pPr>
              <a:t>2021.05.11.</a:t>
            </a:fld>
            <a:endParaRPr lang="hu-HU" alt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8FC67F-13A8-4C3B-A353-E20E47E7094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95624559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814A7-AA7A-4526-8130-0CF593E6F2FB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831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2296C-FC17-4083-B2BB-60E8C9B20E2D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30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EE5C-1D69-4CC2-9E14-E209FF75890F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3726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24770-9B60-4414-A486-195B1C7FC952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920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6B59-622F-4458-AC44-1FC31D621536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E0C0071-EE9B-4A49-AC4A-E67D65D295A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63415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0027-D2DF-4065-84AD-EF9716C0888B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264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9E39D-346F-4E04-AD97-23EB12D11C4D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3463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0F17-30A9-465B-8205-793DB582E882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9202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ACFB1-15C8-4B16-B82E-7D469E4D2E9E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4858D625-6251-46B0-9024-B45A6780B78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1238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C05EB-FF10-45E1-AD60-86A85CEAAC72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768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3000" baseline="0">
                <a:solidFill>
                  <a:srgbClr val="F3B329"/>
                </a:solidFill>
                <a:latin typeface="garamond" charset="0"/>
              </a:defRPr>
            </a:lvl1pPr>
          </a:lstStyle>
          <a:p>
            <a:pPr eaLnBrk="1" hangingPunct="1">
              <a:buFont typeface="Arial" charset="0"/>
              <a:buNone/>
            </a:pP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Lorem ipsum dolor sit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amet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sed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do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tx1"/>
                </a:solidFill>
                <a:latin typeface="garamond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Lorem ipsum dolor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sed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do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eius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incidolore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magna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aliqua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Ut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enim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ad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minilaur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br>
              <a:rPr lang="en-US" altLang="x-none" sz="1600" dirty="0">
                <a:solidFill>
                  <a:srgbClr val="505150"/>
                </a:solidFill>
                <a:latin typeface="Garamond" charset="0"/>
              </a:rPr>
            </a:b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Excepteur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occaecat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cupidatat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non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proident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in culpa qui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officia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deserunt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mollit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anim.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00000"/>
            <a:ext cx="7703999" cy="1497600"/>
          </a:xfrm>
          <a:prstGeom prst="rect">
            <a:avLst/>
          </a:prstGeom>
        </p:spPr>
        <p:txBody>
          <a:bodyPr lIns="0" tIns="0" rIns="0" bIns="0" numCol="3" spcCol="28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tx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perspiciatis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unde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omnis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iste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natus</a:t>
            </a:r>
            <a:r>
              <a:rPr lang="en-US" sz="1300" dirty="0">
                <a:latin typeface="Garamond"/>
                <a:cs typeface="Garamond"/>
              </a:rPr>
              <a:t> error sit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accusantium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doloremque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laudantium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totam</a:t>
            </a:r>
            <a:r>
              <a:rPr lang="en-US" sz="1300" dirty="0">
                <a:latin typeface="Garamond"/>
                <a:cs typeface="Garamond"/>
              </a:rPr>
              <a:t> rem </a:t>
            </a:r>
            <a:r>
              <a:rPr lang="en-US" sz="1300" dirty="0" err="1">
                <a:latin typeface="Garamond"/>
                <a:cs typeface="Garamond"/>
              </a:rPr>
              <a:t>aperiam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eaque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</a:t>
            </a:r>
            <a:r>
              <a:rPr lang="en-US" sz="1300" dirty="0">
                <a:latin typeface="Garamond"/>
                <a:cs typeface="Garamond"/>
              </a:rPr>
              <a:t> quae ab </a:t>
            </a:r>
            <a:r>
              <a:rPr lang="en-US" sz="1300" dirty="0" err="1">
                <a:latin typeface="Garamond"/>
                <a:cs typeface="Garamond"/>
              </a:rPr>
              <a:t>illo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inventore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veritatis</a:t>
            </a:r>
            <a:r>
              <a:rPr lang="en-US" sz="1300" dirty="0">
                <a:latin typeface="Garamond"/>
                <a:cs typeface="Garamond"/>
              </a:rPr>
              <a:t> et quasi </a:t>
            </a:r>
            <a:r>
              <a:rPr lang="en-US" sz="1300" dirty="0" err="1">
                <a:latin typeface="Garamond"/>
                <a:cs typeface="Garamond"/>
              </a:rPr>
              <a:t>architecto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beatae</a:t>
            </a:r>
            <a:r>
              <a:rPr lang="en-US" sz="1300" dirty="0">
                <a:latin typeface="Garamond"/>
                <a:cs typeface="Garamond"/>
              </a:rPr>
              <a:t> vitae dicta </a:t>
            </a:r>
            <a:r>
              <a:rPr lang="en-US" sz="1300" dirty="0" err="1">
                <a:latin typeface="Garamond"/>
                <a:cs typeface="Garamond"/>
              </a:rPr>
              <a:t>sunt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explicabo</a:t>
            </a:r>
            <a:r>
              <a:rPr lang="en-US" sz="1300" dirty="0">
                <a:latin typeface="Garamond"/>
                <a:cs typeface="Garamond"/>
              </a:rPr>
              <a:t>. Nemo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voluptas</a:t>
            </a:r>
            <a:r>
              <a:rPr lang="en-US" sz="1300" dirty="0">
                <a:latin typeface="Garamond"/>
                <a:cs typeface="Garamond"/>
              </a:rPr>
              <a:t> sit </a:t>
            </a:r>
            <a:r>
              <a:rPr lang="en-US" sz="1300" dirty="0" err="1">
                <a:latin typeface="Garamond"/>
                <a:cs typeface="Garamond"/>
              </a:rPr>
              <a:t>aspernatur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odit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fugit,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consequuntur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est</a:t>
            </a:r>
            <a:r>
              <a:rPr lang="en-US" sz="1300" dirty="0">
                <a:latin typeface="Garamond"/>
                <a:cs typeface="Garamond"/>
              </a:rPr>
              <a:t>, qui </a:t>
            </a:r>
            <a:r>
              <a:rPr lang="en-US" sz="1300" dirty="0" err="1">
                <a:latin typeface="Garamond"/>
                <a:cs typeface="Garamond"/>
              </a:rPr>
              <a:t>dolorem</a:t>
            </a:r>
            <a:r>
              <a:rPr lang="en-US" sz="1300" dirty="0">
                <a:latin typeface="Garamond"/>
                <a:cs typeface="Garamond"/>
              </a:rPr>
              <a:t> ipsum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dolor sit </a:t>
            </a:r>
            <a:r>
              <a:rPr lang="en-US" sz="1300" dirty="0" err="1">
                <a:latin typeface="Garamond"/>
                <a:cs typeface="Garamond"/>
              </a:rPr>
              <a:t>amet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consectetur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adipisci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velit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non </a:t>
            </a:r>
            <a:r>
              <a:rPr lang="en-US" sz="1300" dirty="0" err="1">
                <a:latin typeface="Garamond"/>
                <a:cs typeface="Garamond"/>
              </a:rPr>
              <a:t>numquam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eius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tempora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incidunt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labore</a:t>
            </a:r>
            <a:r>
              <a:rPr lang="en-US" sz="1300" dirty="0">
                <a:latin typeface="Garamond"/>
                <a:cs typeface="Garamond"/>
              </a:rPr>
              <a:t> et </a:t>
            </a:r>
            <a:r>
              <a:rPr lang="en-US" sz="1300" dirty="0" err="1">
                <a:latin typeface="Garamond"/>
                <a:cs typeface="Garamond"/>
              </a:rPr>
              <a:t>dolore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quaerat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.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ad minima </a:t>
            </a:r>
            <a:r>
              <a:rPr lang="en-US" sz="1300" dirty="0" err="1">
                <a:latin typeface="Garamond"/>
                <a:cs typeface="Garamond"/>
              </a:rPr>
              <a:t>veniam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quis</a:t>
            </a:r>
            <a:r>
              <a:rPr lang="en-US" sz="1300" dirty="0">
                <a:latin typeface="Garamond"/>
                <a:cs typeface="Garamond"/>
              </a:rPr>
              <a:t> nostrum </a:t>
            </a:r>
            <a:r>
              <a:rPr lang="en-US" sz="1300" dirty="0" err="1">
                <a:latin typeface="Garamond"/>
                <a:cs typeface="Garamond"/>
              </a:rPr>
              <a:t>exerci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tationes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suscipit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laboriosam</a:t>
            </a:r>
            <a:r>
              <a:rPr lang="en-US" sz="1300" dirty="0">
                <a:latin typeface="Garamond"/>
                <a:cs typeface="Garamond"/>
              </a:rPr>
              <a:t>, nisi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aliquid</a:t>
            </a:r>
            <a:r>
              <a:rPr lang="en-US" sz="1300" dirty="0">
                <a:latin typeface="Garamond"/>
                <a:cs typeface="Garamond"/>
              </a:rPr>
              <a:t> ex </a:t>
            </a:r>
            <a:r>
              <a:rPr lang="en-US" sz="1300" dirty="0" err="1">
                <a:latin typeface="Garamond"/>
                <a:cs typeface="Garamond"/>
              </a:rPr>
              <a:t>ea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commodi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consequatur</a:t>
            </a:r>
            <a:r>
              <a:rPr lang="en-US" sz="1300" dirty="0">
                <a:latin typeface="Garamond"/>
                <a:cs typeface="Garamond"/>
              </a:rPr>
              <a:t>?</a:t>
            </a:r>
            <a:endParaRPr lang="en-US" sz="1300" baseline="30000" dirty="0">
              <a:latin typeface="Garamond"/>
              <a:ea typeface="+mn-ea"/>
              <a:cs typeface="Garamond"/>
            </a:endParaRP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384000" y="2520000"/>
            <a:ext cx="5040000" cy="180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519363"/>
            <a:ext cx="2376000" cy="1800225"/>
          </a:xfrm>
          <a:prstGeom prst="rect">
            <a:avLst/>
          </a:prstGeom>
          <a:solidFill>
            <a:srgbClr val="F3B329"/>
          </a:solidFill>
        </p:spPr>
        <p:txBody>
          <a:bodyPr lIns="108000" tIns="108000" rIns="108000" bIns="10800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1" i="0" baseline="0">
                <a:solidFill>
                  <a:schemeClr val="bg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Lorem ipsum dolor sit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amet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consectetur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adipiscing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elit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sed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do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eiusmod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tempor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incididunt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ut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labore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et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dolore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magna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ali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enim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ad mi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éasd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25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3000" baseline="0">
                <a:solidFill>
                  <a:srgbClr val="F3B329"/>
                </a:solidFill>
                <a:latin typeface="garamond" charset="0"/>
              </a:defRPr>
            </a:lvl1pPr>
          </a:lstStyle>
          <a:p>
            <a:pPr eaLnBrk="1" hangingPunct="1">
              <a:buFont typeface="Arial" charset="0"/>
              <a:buNone/>
            </a:pP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Lorem ipsum dolor sit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amet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sed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do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tx1"/>
                </a:solidFill>
                <a:latin typeface="garamond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Lorem ipsum dolor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sed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do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eius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incidolore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magna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aliqua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Ut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enim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ad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minilaur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br>
              <a:rPr lang="en-US" altLang="x-none" sz="1600" dirty="0">
                <a:solidFill>
                  <a:srgbClr val="505150"/>
                </a:solidFill>
                <a:latin typeface="Garamond" charset="0"/>
              </a:rPr>
            </a:b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Excepteur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occaecat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cupidatat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non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proident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in culpa qui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officia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deserunt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mollit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anim.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00000"/>
            <a:ext cx="7703999" cy="1497600"/>
          </a:xfrm>
          <a:prstGeom prst="rect">
            <a:avLst/>
          </a:prstGeom>
        </p:spPr>
        <p:txBody>
          <a:bodyPr lIns="0" tIns="0" rIns="0" bIns="0" numCol="3" spcCol="28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tx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perspiciatis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unde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omnis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iste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natus</a:t>
            </a:r>
            <a:r>
              <a:rPr lang="en-US" sz="1300" dirty="0">
                <a:latin typeface="Garamond"/>
                <a:cs typeface="Garamond"/>
              </a:rPr>
              <a:t> error sit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accusantium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doloremque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laudantium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totam</a:t>
            </a:r>
            <a:r>
              <a:rPr lang="en-US" sz="1300" dirty="0">
                <a:latin typeface="Garamond"/>
                <a:cs typeface="Garamond"/>
              </a:rPr>
              <a:t> rem </a:t>
            </a:r>
            <a:r>
              <a:rPr lang="en-US" sz="1300" dirty="0" err="1">
                <a:latin typeface="Garamond"/>
                <a:cs typeface="Garamond"/>
              </a:rPr>
              <a:t>aperiam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eaque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</a:t>
            </a:r>
            <a:r>
              <a:rPr lang="en-US" sz="1300" dirty="0">
                <a:latin typeface="Garamond"/>
                <a:cs typeface="Garamond"/>
              </a:rPr>
              <a:t> quae ab </a:t>
            </a:r>
            <a:r>
              <a:rPr lang="en-US" sz="1300" dirty="0" err="1">
                <a:latin typeface="Garamond"/>
                <a:cs typeface="Garamond"/>
              </a:rPr>
              <a:t>illo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inventore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veritatis</a:t>
            </a:r>
            <a:r>
              <a:rPr lang="en-US" sz="1300" dirty="0">
                <a:latin typeface="Garamond"/>
                <a:cs typeface="Garamond"/>
              </a:rPr>
              <a:t> et quasi </a:t>
            </a:r>
            <a:r>
              <a:rPr lang="en-US" sz="1300" dirty="0" err="1">
                <a:latin typeface="Garamond"/>
                <a:cs typeface="Garamond"/>
              </a:rPr>
              <a:t>architecto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beatae</a:t>
            </a:r>
            <a:r>
              <a:rPr lang="en-US" sz="1300" dirty="0">
                <a:latin typeface="Garamond"/>
                <a:cs typeface="Garamond"/>
              </a:rPr>
              <a:t> vitae dicta </a:t>
            </a:r>
            <a:r>
              <a:rPr lang="en-US" sz="1300" dirty="0" err="1">
                <a:latin typeface="Garamond"/>
                <a:cs typeface="Garamond"/>
              </a:rPr>
              <a:t>sunt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explicabo</a:t>
            </a:r>
            <a:r>
              <a:rPr lang="en-US" sz="1300" dirty="0">
                <a:latin typeface="Garamond"/>
                <a:cs typeface="Garamond"/>
              </a:rPr>
              <a:t>. Nemo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voluptas</a:t>
            </a:r>
            <a:r>
              <a:rPr lang="en-US" sz="1300" dirty="0">
                <a:latin typeface="Garamond"/>
                <a:cs typeface="Garamond"/>
              </a:rPr>
              <a:t> sit </a:t>
            </a:r>
            <a:r>
              <a:rPr lang="en-US" sz="1300" dirty="0" err="1">
                <a:latin typeface="Garamond"/>
                <a:cs typeface="Garamond"/>
              </a:rPr>
              <a:t>aspernatur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odit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fugit,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consequuntur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est</a:t>
            </a:r>
            <a:r>
              <a:rPr lang="en-US" sz="1300" dirty="0">
                <a:latin typeface="Garamond"/>
                <a:cs typeface="Garamond"/>
              </a:rPr>
              <a:t>, qui </a:t>
            </a:r>
            <a:r>
              <a:rPr lang="en-US" sz="1300" dirty="0" err="1">
                <a:latin typeface="Garamond"/>
                <a:cs typeface="Garamond"/>
              </a:rPr>
              <a:t>dolorem</a:t>
            </a:r>
            <a:r>
              <a:rPr lang="en-US" sz="1300" dirty="0">
                <a:latin typeface="Garamond"/>
                <a:cs typeface="Garamond"/>
              </a:rPr>
              <a:t> ipsum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dolor sit </a:t>
            </a:r>
            <a:r>
              <a:rPr lang="en-US" sz="1300" dirty="0" err="1">
                <a:latin typeface="Garamond"/>
                <a:cs typeface="Garamond"/>
              </a:rPr>
              <a:t>amet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consectetur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adipisci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velit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non </a:t>
            </a:r>
            <a:r>
              <a:rPr lang="en-US" sz="1300" dirty="0" err="1">
                <a:latin typeface="Garamond"/>
                <a:cs typeface="Garamond"/>
              </a:rPr>
              <a:t>numquam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eius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tempora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incidunt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labore</a:t>
            </a:r>
            <a:r>
              <a:rPr lang="en-US" sz="1300" dirty="0">
                <a:latin typeface="Garamond"/>
                <a:cs typeface="Garamond"/>
              </a:rPr>
              <a:t> et </a:t>
            </a:r>
            <a:r>
              <a:rPr lang="en-US" sz="1300" dirty="0" err="1">
                <a:latin typeface="Garamond"/>
                <a:cs typeface="Garamond"/>
              </a:rPr>
              <a:t>dolore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quaerat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.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ad minima </a:t>
            </a:r>
            <a:r>
              <a:rPr lang="en-US" sz="1300" dirty="0" err="1">
                <a:latin typeface="Garamond"/>
                <a:cs typeface="Garamond"/>
              </a:rPr>
              <a:t>veniam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quis</a:t>
            </a:r>
            <a:r>
              <a:rPr lang="en-US" sz="1300" dirty="0">
                <a:latin typeface="Garamond"/>
                <a:cs typeface="Garamond"/>
              </a:rPr>
              <a:t> nostrum </a:t>
            </a:r>
            <a:r>
              <a:rPr lang="en-US" sz="1300" dirty="0" err="1">
                <a:latin typeface="Garamond"/>
                <a:cs typeface="Garamond"/>
              </a:rPr>
              <a:t>exerci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tationes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suscipit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laboriosam</a:t>
            </a:r>
            <a:r>
              <a:rPr lang="en-US" sz="1300" dirty="0">
                <a:latin typeface="Garamond"/>
                <a:cs typeface="Garamond"/>
              </a:rPr>
              <a:t>, nisi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aliquid</a:t>
            </a:r>
            <a:r>
              <a:rPr lang="en-US" sz="1300" dirty="0">
                <a:latin typeface="Garamond"/>
                <a:cs typeface="Garamond"/>
              </a:rPr>
              <a:t> ex </a:t>
            </a:r>
            <a:r>
              <a:rPr lang="en-US" sz="1300" dirty="0" err="1">
                <a:latin typeface="Garamond"/>
                <a:cs typeface="Garamond"/>
              </a:rPr>
              <a:t>ea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commodi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consequatur</a:t>
            </a:r>
            <a:r>
              <a:rPr lang="en-US" sz="1300" dirty="0">
                <a:latin typeface="Garamond"/>
                <a:cs typeface="Garamond"/>
              </a:rPr>
              <a:t>?</a:t>
            </a:r>
            <a:endParaRPr lang="en-US" sz="1300" baseline="30000" dirty="0">
              <a:latin typeface="Garamond"/>
              <a:ea typeface="+mn-ea"/>
              <a:cs typeface="Garamond"/>
            </a:endParaRP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384000" y="2520000"/>
            <a:ext cx="5040000" cy="180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519363"/>
            <a:ext cx="2376000" cy="1800225"/>
          </a:xfrm>
          <a:prstGeom prst="rect">
            <a:avLst/>
          </a:prstGeom>
          <a:solidFill>
            <a:srgbClr val="F3B329"/>
          </a:solidFill>
        </p:spPr>
        <p:txBody>
          <a:bodyPr lIns="108000" tIns="108000" rIns="108000" bIns="10800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1" i="0" baseline="0">
                <a:solidFill>
                  <a:schemeClr val="bg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Lorem ipsum dolor sit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amet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consectetur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adipiscing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elit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sed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do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eiusmod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tempor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incididunt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ut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labore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et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dolore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magna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ali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enim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ad mi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éasd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25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3000" baseline="0">
                <a:solidFill>
                  <a:srgbClr val="F3B329"/>
                </a:solidFill>
                <a:latin typeface="garamond" charset="0"/>
              </a:defRPr>
            </a:lvl1pPr>
          </a:lstStyle>
          <a:p>
            <a:pPr eaLnBrk="1" hangingPunct="1">
              <a:buFont typeface="Arial" charset="0"/>
              <a:buNone/>
            </a:pP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Lorem ipsum dolor sit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amet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sed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do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tx1"/>
                </a:solidFill>
                <a:latin typeface="garamond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Lorem ipsum dolor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sed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do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eius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incidolore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magna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aliqua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Ut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enim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ad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minilaur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br>
              <a:rPr lang="en-US" altLang="x-none" sz="1600" dirty="0">
                <a:solidFill>
                  <a:srgbClr val="505150"/>
                </a:solidFill>
                <a:latin typeface="Garamond" charset="0"/>
              </a:rPr>
            </a:b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Excepteur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occaecat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cupidatat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non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proident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in culpa qui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officia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deserunt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mollit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anim.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00000"/>
            <a:ext cx="7703999" cy="1497600"/>
          </a:xfrm>
          <a:prstGeom prst="rect">
            <a:avLst/>
          </a:prstGeom>
        </p:spPr>
        <p:txBody>
          <a:bodyPr lIns="0" tIns="0" rIns="0" bIns="0" numCol="3" spcCol="28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tx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perspiciatis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unde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omnis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iste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natus</a:t>
            </a:r>
            <a:r>
              <a:rPr lang="en-US" sz="1300" dirty="0">
                <a:latin typeface="Garamond"/>
                <a:cs typeface="Garamond"/>
              </a:rPr>
              <a:t> error sit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accusantium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doloremque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laudantium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totam</a:t>
            </a:r>
            <a:r>
              <a:rPr lang="en-US" sz="1300" dirty="0">
                <a:latin typeface="Garamond"/>
                <a:cs typeface="Garamond"/>
              </a:rPr>
              <a:t> rem </a:t>
            </a:r>
            <a:r>
              <a:rPr lang="en-US" sz="1300" dirty="0" err="1">
                <a:latin typeface="Garamond"/>
                <a:cs typeface="Garamond"/>
              </a:rPr>
              <a:t>aperiam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eaque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</a:t>
            </a:r>
            <a:r>
              <a:rPr lang="en-US" sz="1300" dirty="0">
                <a:latin typeface="Garamond"/>
                <a:cs typeface="Garamond"/>
              </a:rPr>
              <a:t> quae ab </a:t>
            </a:r>
            <a:r>
              <a:rPr lang="en-US" sz="1300" dirty="0" err="1">
                <a:latin typeface="Garamond"/>
                <a:cs typeface="Garamond"/>
              </a:rPr>
              <a:t>illo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inventore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veritatis</a:t>
            </a:r>
            <a:r>
              <a:rPr lang="en-US" sz="1300" dirty="0">
                <a:latin typeface="Garamond"/>
                <a:cs typeface="Garamond"/>
              </a:rPr>
              <a:t> et quasi </a:t>
            </a:r>
            <a:r>
              <a:rPr lang="en-US" sz="1300" dirty="0" err="1">
                <a:latin typeface="Garamond"/>
                <a:cs typeface="Garamond"/>
              </a:rPr>
              <a:t>architecto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beatae</a:t>
            </a:r>
            <a:r>
              <a:rPr lang="en-US" sz="1300" dirty="0">
                <a:latin typeface="Garamond"/>
                <a:cs typeface="Garamond"/>
              </a:rPr>
              <a:t> vitae dicta </a:t>
            </a:r>
            <a:r>
              <a:rPr lang="en-US" sz="1300" dirty="0" err="1">
                <a:latin typeface="Garamond"/>
                <a:cs typeface="Garamond"/>
              </a:rPr>
              <a:t>sunt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explicabo</a:t>
            </a:r>
            <a:r>
              <a:rPr lang="en-US" sz="1300" dirty="0">
                <a:latin typeface="Garamond"/>
                <a:cs typeface="Garamond"/>
              </a:rPr>
              <a:t>. Nemo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voluptas</a:t>
            </a:r>
            <a:r>
              <a:rPr lang="en-US" sz="1300" dirty="0">
                <a:latin typeface="Garamond"/>
                <a:cs typeface="Garamond"/>
              </a:rPr>
              <a:t> sit </a:t>
            </a:r>
            <a:r>
              <a:rPr lang="en-US" sz="1300" dirty="0" err="1">
                <a:latin typeface="Garamond"/>
                <a:cs typeface="Garamond"/>
              </a:rPr>
              <a:t>aspernatur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odit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fugit,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consequuntur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est</a:t>
            </a:r>
            <a:r>
              <a:rPr lang="en-US" sz="1300" dirty="0">
                <a:latin typeface="Garamond"/>
                <a:cs typeface="Garamond"/>
              </a:rPr>
              <a:t>, qui </a:t>
            </a:r>
            <a:r>
              <a:rPr lang="en-US" sz="1300" dirty="0" err="1">
                <a:latin typeface="Garamond"/>
                <a:cs typeface="Garamond"/>
              </a:rPr>
              <a:t>dolorem</a:t>
            </a:r>
            <a:r>
              <a:rPr lang="en-US" sz="1300" dirty="0">
                <a:latin typeface="Garamond"/>
                <a:cs typeface="Garamond"/>
              </a:rPr>
              <a:t> ipsum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dolor sit </a:t>
            </a:r>
            <a:r>
              <a:rPr lang="en-US" sz="1300" dirty="0" err="1">
                <a:latin typeface="Garamond"/>
                <a:cs typeface="Garamond"/>
              </a:rPr>
              <a:t>amet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consectetur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adipisci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velit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non </a:t>
            </a:r>
            <a:r>
              <a:rPr lang="en-US" sz="1300" dirty="0" err="1">
                <a:latin typeface="Garamond"/>
                <a:cs typeface="Garamond"/>
              </a:rPr>
              <a:t>numquam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eius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tempora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incidunt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labore</a:t>
            </a:r>
            <a:r>
              <a:rPr lang="en-US" sz="1300" dirty="0">
                <a:latin typeface="Garamond"/>
                <a:cs typeface="Garamond"/>
              </a:rPr>
              <a:t> et </a:t>
            </a:r>
            <a:r>
              <a:rPr lang="en-US" sz="1300" dirty="0" err="1">
                <a:latin typeface="Garamond"/>
                <a:cs typeface="Garamond"/>
              </a:rPr>
              <a:t>dolore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quaerat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.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ad minima </a:t>
            </a:r>
            <a:r>
              <a:rPr lang="en-US" sz="1300" dirty="0" err="1">
                <a:latin typeface="Garamond"/>
                <a:cs typeface="Garamond"/>
              </a:rPr>
              <a:t>veniam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quis</a:t>
            </a:r>
            <a:r>
              <a:rPr lang="en-US" sz="1300" dirty="0">
                <a:latin typeface="Garamond"/>
                <a:cs typeface="Garamond"/>
              </a:rPr>
              <a:t> nostrum </a:t>
            </a:r>
            <a:r>
              <a:rPr lang="en-US" sz="1300" dirty="0" err="1">
                <a:latin typeface="Garamond"/>
                <a:cs typeface="Garamond"/>
              </a:rPr>
              <a:t>exerci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tationes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suscipit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laboriosam</a:t>
            </a:r>
            <a:r>
              <a:rPr lang="en-US" sz="1300" dirty="0">
                <a:latin typeface="Garamond"/>
                <a:cs typeface="Garamond"/>
              </a:rPr>
              <a:t>, nisi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aliquid</a:t>
            </a:r>
            <a:r>
              <a:rPr lang="en-US" sz="1300" dirty="0">
                <a:latin typeface="Garamond"/>
                <a:cs typeface="Garamond"/>
              </a:rPr>
              <a:t> ex </a:t>
            </a:r>
            <a:r>
              <a:rPr lang="en-US" sz="1300" dirty="0" err="1">
                <a:latin typeface="Garamond"/>
                <a:cs typeface="Garamond"/>
              </a:rPr>
              <a:t>ea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commodi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consequatur</a:t>
            </a:r>
            <a:r>
              <a:rPr lang="en-US" sz="1300" dirty="0">
                <a:latin typeface="Garamond"/>
                <a:cs typeface="Garamond"/>
              </a:rPr>
              <a:t>?</a:t>
            </a:r>
            <a:endParaRPr lang="en-US" sz="1300" baseline="30000" dirty="0">
              <a:latin typeface="Garamond"/>
              <a:ea typeface="+mn-ea"/>
              <a:cs typeface="Garamond"/>
            </a:endParaRP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384000" y="2520000"/>
            <a:ext cx="5040000" cy="180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519363"/>
            <a:ext cx="2376000" cy="1800225"/>
          </a:xfrm>
          <a:prstGeom prst="rect">
            <a:avLst/>
          </a:prstGeom>
          <a:solidFill>
            <a:srgbClr val="F3B329"/>
          </a:solidFill>
        </p:spPr>
        <p:txBody>
          <a:bodyPr lIns="108000" tIns="108000" rIns="108000" bIns="10800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1" i="0" baseline="0">
                <a:solidFill>
                  <a:schemeClr val="bg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Lorem ipsum dolor sit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amet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consectetur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adipiscing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elit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sed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do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eiusmod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tempor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incididunt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ut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labore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et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dolore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magna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ali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enim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ad mi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éasd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25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3000" baseline="0">
                <a:solidFill>
                  <a:srgbClr val="F3B329"/>
                </a:solidFill>
                <a:latin typeface="garamond" charset="0"/>
              </a:defRPr>
            </a:lvl1pPr>
          </a:lstStyle>
          <a:p>
            <a:pPr eaLnBrk="1" hangingPunct="1">
              <a:buFont typeface="Arial" charset="0"/>
              <a:buNone/>
            </a:pP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Lorem ipsum dolor sit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amet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sed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do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tx1"/>
                </a:solidFill>
                <a:latin typeface="garamond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Lorem ipsum dolor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sed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do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eius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incidolore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magna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aliqua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Ut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enim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ad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minilaur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br>
              <a:rPr lang="en-US" altLang="x-none" sz="1600" dirty="0">
                <a:solidFill>
                  <a:srgbClr val="505150"/>
                </a:solidFill>
                <a:latin typeface="Garamond" charset="0"/>
              </a:rPr>
            </a:b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Excepteur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occaecat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cupidatat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non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proident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in culpa qui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officia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deserunt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mollit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anim.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00000"/>
            <a:ext cx="7703999" cy="1497600"/>
          </a:xfrm>
          <a:prstGeom prst="rect">
            <a:avLst/>
          </a:prstGeom>
        </p:spPr>
        <p:txBody>
          <a:bodyPr lIns="0" tIns="0" rIns="0" bIns="0" numCol="3" spcCol="28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tx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perspiciatis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unde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omnis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iste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natus</a:t>
            </a:r>
            <a:r>
              <a:rPr lang="en-US" sz="1300" dirty="0">
                <a:latin typeface="Garamond"/>
                <a:cs typeface="Garamond"/>
              </a:rPr>
              <a:t> error sit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accusantium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doloremque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laudantium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totam</a:t>
            </a:r>
            <a:r>
              <a:rPr lang="en-US" sz="1300" dirty="0">
                <a:latin typeface="Garamond"/>
                <a:cs typeface="Garamond"/>
              </a:rPr>
              <a:t> rem </a:t>
            </a:r>
            <a:r>
              <a:rPr lang="en-US" sz="1300" dirty="0" err="1">
                <a:latin typeface="Garamond"/>
                <a:cs typeface="Garamond"/>
              </a:rPr>
              <a:t>aperiam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eaque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</a:t>
            </a:r>
            <a:r>
              <a:rPr lang="en-US" sz="1300" dirty="0">
                <a:latin typeface="Garamond"/>
                <a:cs typeface="Garamond"/>
              </a:rPr>
              <a:t> quae ab </a:t>
            </a:r>
            <a:r>
              <a:rPr lang="en-US" sz="1300" dirty="0" err="1">
                <a:latin typeface="Garamond"/>
                <a:cs typeface="Garamond"/>
              </a:rPr>
              <a:t>illo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inventore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veritatis</a:t>
            </a:r>
            <a:r>
              <a:rPr lang="en-US" sz="1300" dirty="0">
                <a:latin typeface="Garamond"/>
                <a:cs typeface="Garamond"/>
              </a:rPr>
              <a:t> et quasi </a:t>
            </a:r>
            <a:r>
              <a:rPr lang="en-US" sz="1300" dirty="0" err="1">
                <a:latin typeface="Garamond"/>
                <a:cs typeface="Garamond"/>
              </a:rPr>
              <a:t>architecto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beatae</a:t>
            </a:r>
            <a:r>
              <a:rPr lang="en-US" sz="1300" dirty="0">
                <a:latin typeface="Garamond"/>
                <a:cs typeface="Garamond"/>
              </a:rPr>
              <a:t> vitae dicta </a:t>
            </a:r>
            <a:r>
              <a:rPr lang="en-US" sz="1300" dirty="0" err="1">
                <a:latin typeface="Garamond"/>
                <a:cs typeface="Garamond"/>
              </a:rPr>
              <a:t>sunt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explicabo</a:t>
            </a:r>
            <a:r>
              <a:rPr lang="en-US" sz="1300" dirty="0">
                <a:latin typeface="Garamond"/>
                <a:cs typeface="Garamond"/>
              </a:rPr>
              <a:t>. Nemo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voluptas</a:t>
            </a:r>
            <a:r>
              <a:rPr lang="en-US" sz="1300" dirty="0">
                <a:latin typeface="Garamond"/>
                <a:cs typeface="Garamond"/>
              </a:rPr>
              <a:t> sit </a:t>
            </a:r>
            <a:r>
              <a:rPr lang="en-US" sz="1300" dirty="0" err="1">
                <a:latin typeface="Garamond"/>
                <a:cs typeface="Garamond"/>
              </a:rPr>
              <a:t>aspernatur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odit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fugit,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consequuntur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est</a:t>
            </a:r>
            <a:r>
              <a:rPr lang="en-US" sz="1300" dirty="0">
                <a:latin typeface="Garamond"/>
                <a:cs typeface="Garamond"/>
              </a:rPr>
              <a:t>, qui </a:t>
            </a:r>
            <a:r>
              <a:rPr lang="en-US" sz="1300" dirty="0" err="1">
                <a:latin typeface="Garamond"/>
                <a:cs typeface="Garamond"/>
              </a:rPr>
              <a:t>dolorem</a:t>
            </a:r>
            <a:r>
              <a:rPr lang="en-US" sz="1300" dirty="0">
                <a:latin typeface="Garamond"/>
                <a:cs typeface="Garamond"/>
              </a:rPr>
              <a:t> ipsum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dolor sit </a:t>
            </a:r>
            <a:r>
              <a:rPr lang="en-US" sz="1300" dirty="0" err="1">
                <a:latin typeface="Garamond"/>
                <a:cs typeface="Garamond"/>
              </a:rPr>
              <a:t>amet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consectetur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adipisci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velit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non </a:t>
            </a:r>
            <a:r>
              <a:rPr lang="en-US" sz="1300" dirty="0" err="1">
                <a:latin typeface="Garamond"/>
                <a:cs typeface="Garamond"/>
              </a:rPr>
              <a:t>numquam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eius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tempora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incidunt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labore</a:t>
            </a:r>
            <a:r>
              <a:rPr lang="en-US" sz="1300" dirty="0">
                <a:latin typeface="Garamond"/>
                <a:cs typeface="Garamond"/>
              </a:rPr>
              <a:t> et </a:t>
            </a:r>
            <a:r>
              <a:rPr lang="en-US" sz="1300" dirty="0" err="1">
                <a:latin typeface="Garamond"/>
                <a:cs typeface="Garamond"/>
              </a:rPr>
              <a:t>dolore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quaerat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.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ad minima </a:t>
            </a:r>
            <a:r>
              <a:rPr lang="en-US" sz="1300" dirty="0" err="1">
                <a:latin typeface="Garamond"/>
                <a:cs typeface="Garamond"/>
              </a:rPr>
              <a:t>veniam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quis</a:t>
            </a:r>
            <a:r>
              <a:rPr lang="en-US" sz="1300" dirty="0">
                <a:latin typeface="Garamond"/>
                <a:cs typeface="Garamond"/>
              </a:rPr>
              <a:t> nostrum </a:t>
            </a:r>
            <a:r>
              <a:rPr lang="en-US" sz="1300" dirty="0" err="1">
                <a:latin typeface="Garamond"/>
                <a:cs typeface="Garamond"/>
              </a:rPr>
              <a:t>exerci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tationes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suscipit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laboriosam</a:t>
            </a:r>
            <a:r>
              <a:rPr lang="en-US" sz="1300" dirty="0">
                <a:latin typeface="Garamond"/>
                <a:cs typeface="Garamond"/>
              </a:rPr>
              <a:t>, nisi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aliquid</a:t>
            </a:r>
            <a:r>
              <a:rPr lang="en-US" sz="1300" dirty="0">
                <a:latin typeface="Garamond"/>
                <a:cs typeface="Garamond"/>
              </a:rPr>
              <a:t> ex </a:t>
            </a:r>
            <a:r>
              <a:rPr lang="en-US" sz="1300" dirty="0" err="1">
                <a:latin typeface="Garamond"/>
                <a:cs typeface="Garamond"/>
              </a:rPr>
              <a:t>ea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commodi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consequatur</a:t>
            </a:r>
            <a:r>
              <a:rPr lang="en-US" sz="1300" dirty="0">
                <a:latin typeface="Garamond"/>
                <a:cs typeface="Garamond"/>
              </a:rPr>
              <a:t>?</a:t>
            </a:r>
            <a:endParaRPr lang="en-US" sz="1300" baseline="30000" dirty="0">
              <a:latin typeface="Garamond"/>
              <a:ea typeface="+mn-ea"/>
              <a:cs typeface="Garamond"/>
            </a:endParaRP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384000" y="2520000"/>
            <a:ext cx="5040000" cy="180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519363"/>
            <a:ext cx="2376000" cy="1800225"/>
          </a:xfrm>
          <a:prstGeom prst="rect">
            <a:avLst/>
          </a:prstGeom>
          <a:solidFill>
            <a:srgbClr val="F3B329"/>
          </a:solidFill>
        </p:spPr>
        <p:txBody>
          <a:bodyPr lIns="108000" tIns="108000" rIns="108000" bIns="10800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1" i="0" baseline="0">
                <a:solidFill>
                  <a:schemeClr val="bg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Lorem ipsum dolor sit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amet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consectetur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adipiscing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elit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sed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do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eiusmod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tempor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incididunt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ut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labore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et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dolore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magna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ali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enim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ad mi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éasd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25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3000" baseline="0">
                <a:solidFill>
                  <a:srgbClr val="F3B329"/>
                </a:solidFill>
                <a:latin typeface="garamond" charset="0"/>
              </a:defRPr>
            </a:lvl1pPr>
          </a:lstStyle>
          <a:p>
            <a:pPr eaLnBrk="1" hangingPunct="1">
              <a:buFont typeface="Arial" charset="0"/>
              <a:buNone/>
            </a:pP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Lorem ipsum dolor sit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amet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</a:t>
            </a:r>
            <a:r>
              <a:rPr lang="en-US" altLang="x-none" sz="3000" dirty="0" err="1">
                <a:solidFill>
                  <a:srgbClr val="EEA420"/>
                </a:solidFill>
                <a:latin typeface="Garamond" charset="0"/>
              </a:rPr>
              <a:t>sed</a:t>
            </a:r>
            <a:r>
              <a:rPr lang="en-US" altLang="x-none" sz="3000" dirty="0">
                <a:solidFill>
                  <a:srgbClr val="EEA420"/>
                </a:solidFill>
                <a:latin typeface="Garamond" charset="0"/>
              </a:rPr>
              <a:t> do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tx1"/>
                </a:solidFill>
                <a:latin typeface="garamond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Lorem ipsum dolor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sed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do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eius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incidolore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magna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aliqua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Ut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enim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ad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minilaur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. </a:t>
            </a:r>
            <a:br>
              <a:rPr lang="en-US" altLang="x-none" sz="1600" dirty="0">
                <a:solidFill>
                  <a:srgbClr val="505150"/>
                </a:solidFill>
                <a:latin typeface="Garamond" charset="0"/>
              </a:rPr>
            </a:b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Excepteur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sint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occaecat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cupidatat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non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proident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sunt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in culpa qui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officia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deserunt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>
                <a:solidFill>
                  <a:srgbClr val="505150"/>
                </a:solidFill>
                <a:latin typeface="Garamond" charset="0"/>
              </a:rPr>
              <a:t>mollit</a:t>
            </a:r>
            <a:r>
              <a:rPr lang="en-US" altLang="x-none" sz="1600" dirty="0">
                <a:solidFill>
                  <a:srgbClr val="505150"/>
                </a:solidFill>
                <a:latin typeface="Garamond" charset="0"/>
              </a:rPr>
              <a:t> anim.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00000"/>
            <a:ext cx="7703999" cy="1497600"/>
          </a:xfrm>
          <a:prstGeom prst="rect">
            <a:avLst/>
          </a:prstGeom>
        </p:spPr>
        <p:txBody>
          <a:bodyPr lIns="0" tIns="0" rIns="0" bIns="0" numCol="3" spcCol="28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tx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perspiciatis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unde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omnis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iste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natus</a:t>
            </a:r>
            <a:r>
              <a:rPr lang="en-US" sz="1300" dirty="0">
                <a:latin typeface="Garamond"/>
                <a:cs typeface="Garamond"/>
              </a:rPr>
              <a:t> error sit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accusantium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doloremque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laudantium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totam</a:t>
            </a:r>
            <a:r>
              <a:rPr lang="en-US" sz="1300" dirty="0">
                <a:latin typeface="Garamond"/>
                <a:cs typeface="Garamond"/>
              </a:rPr>
              <a:t> rem </a:t>
            </a:r>
            <a:r>
              <a:rPr lang="en-US" sz="1300" dirty="0" err="1">
                <a:latin typeface="Garamond"/>
                <a:cs typeface="Garamond"/>
              </a:rPr>
              <a:t>aperiam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eaque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</a:t>
            </a:r>
            <a:r>
              <a:rPr lang="en-US" sz="1300" dirty="0">
                <a:latin typeface="Garamond"/>
                <a:cs typeface="Garamond"/>
              </a:rPr>
              <a:t> quae ab </a:t>
            </a:r>
            <a:r>
              <a:rPr lang="en-US" sz="1300" dirty="0" err="1">
                <a:latin typeface="Garamond"/>
                <a:cs typeface="Garamond"/>
              </a:rPr>
              <a:t>illo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inventore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veritatis</a:t>
            </a:r>
            <a:r>
              <a:rPr lang="en-US" sz="1300" dirty="0">
                <a:latin typeface="Garamond"/>
                <a:cs typeface="Garamond"/>
              </a:rPr>
              <a:t> et quasi </a:t>
            </a:r>
            <a:r>
              <a:rPr lang="en-US" sz="1300" dirty="0" err="1">
                <a:latin typeface="Garamond"/>
                <a:cs typeface="Garamond"/>
              </a:rPr>
              <a:t>architecto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beatae</a:t>
            </a:r>
            <a:r>
              <a:rPr lang="en-US" sz="1300" dirty="0">
                <a:latin typeface="Garamond"/>
                <a:cs typeface="Garamond"/>
              </a:rPr>
              <a:t> vitae dicta </a:t>
            </a:r>
            <a:r>
              <a:rPr lang="en-US" sz="1300" dirty="0" err="1">
                <a:latin typeface="Garamond"/>
                <a:cs typeface="Garamond"/>
              </a:rPr>
              <a:t>sunt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explicabo</a:t>
            </a:r>
            <a:r>
              <a:rPr lang="en-US" sz="1300" dirty="0">
                <a:latin typeface="Garamond"/>
                <a:cs typeface="Garamond"/>
              </a:rPr>
              <a:t>. Nemo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ipsam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voluptas</a:t>
            </a:r>
            <a:r>
              <a:rPr lang="en-US" sz="1300" dirty="0">
                <a:latin typeface="Garamond"/>
                <a:cs typeface="Garamond"/>
              </a:rPr>
              <a:t> sit </a:t>
            </a:r>
            <a:r>
              <a:rPr lang="en-US" sz="1300" dirty="0" err="1">
                <a:latin typeface="Garamond"/>
                <a:cs typeface="Garamond"/>
              </a:rPr>
              <a:t>aspernatur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odit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aut</a:t>
            </a:r>
            <a:r>
              <a:rPr lang="en-US" sz="1300" dirty="0">
                <a:latin typeface="Garamond"/>
                <a:cs typeface="Garamond"/>
              </a:rPr>
              <a:t> fugit,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consequuntur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est</a:t>
            </a:r>
            <a:r>
              <a:rPr lang="en-US" sz="1300" dirty="0">
                <a:latin typeface="Garamond"/>
                <a:cs typeface="Garamond"/>
              </a:rPr>
              <a:t>, qui </a:t>
            </a:r>
            <a:r>
              <a:rPr lang="en-US" sz="1300" dirty="0" err="1">
                <a:latin typeface="Garamond"/>
                <a:cs typeface="Garamond"/>
              </a:rPr>
              <a:t>dolorem</a:t>
            </a:r>
            <a:r>
              <a:rPr lang="en-US" sz="1300" dirty="0">
                <a:latin typeface="Garamond"/>
                <a:cs typeface="Garamond"/>
              </a:rPr>
              <a:t> ipsum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dolor sit </a:t>
            </a:r>
            <a:r>
              <a:rPr lang="en-US" sz="1300" dirty="0" err="1">
                <a:latin typeface="Garamond"/>
                <a:cs typeface="Garamond"/>
              </a:rPr>
              <a:t>amet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consectetur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adipisci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velit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sed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quia</a:t>
            </a:r>
            <a:r>
              <a:rPr lang="en-US" sz="1300" dirty="0">
                <a:latin typeface="Garamond"/>
                <a:cs typeface="Garamond"/>
              </a:rPr>
              <a:t> non </a:t>
            </a:r>
            <a:r>
              <a:rPr lang="en-US" sz="1300" dirty="0" err="1">
                <a:latin typeface="Garamond"/>
                <a:cs typeface="Garamond"/>
              </a:rPr>
              <a:t>numquam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eius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tempora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incidunt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labore</a:t>
            </a:r>
            <a:r>
              <a:rPr lang="en-US" sz="1300" dirty="0">
                <a:latin typeface="Garamond"/>
                <a:cs typeface="Garamond"/>
              </a:rPr>
              <a:t> et </a:t>
            </a:r>
            <a:r>
              <a:rPr lang="en-US" sz="1300" dirty="0" err="1">
                <a:latin typeface="Garamond"/>
                <a:cs typeface="Garamond"/>
              </a:rPr>
              <a:t>dolore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magnam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aliquam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quaerat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voluptatem</a:t>
            </a:r>
            <a:r>
              <a:rPr lang="en-US" sz="1300" dirty="0">
                <a:latin typeface="Garamond"/>
                <a:cs typeface="Garamond"/>
              </a:rPr>
              <a:t>.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enim</a:t>
            </a:r>
            <a:r>
              <a:rPr lang="en-US" sz="1300" dirty="0">
                <a:latin typeface="Garamond"/>
                <a:cs typeface="Garamond"/>
              </a:rPr>
              <a:t> ad minima </a:t>
            </a:r>
            <a:r>
              <a:rPr lang="en-US" sz="1300" dirty="0" err="1">
                <a:latin typeface="Garamond"/>
                <a:cs typeface="Garamond"/>
              </a:rPr>
              <a:t>veniam</a:t>
            </a:r>
            <a:r>
              <a:rPr lang="en-US" sz="1300" dirty="0">
                <a:latin typeface="Garamond"/>
                <a:cs typeface="Garamond"/>
              </a:rPr>
              <a:t>, </a:t>
            </a:r>
            <a:r>
              <a:rPr lang="en-US" sz="1300" dirty="0" err="1">
                <a:latin typeface="Garamond"/>
                <a:cs typeface="Garamond"/>
              </a:rPr>
              <a:t>quis</a:t>
            </a:r>
            <a:r>
              <a:rPr lang="en-US" sz="1300" dirty="0">
                <a:latin typeface="Garamond"/>
                <a:cs typeface="Garamond"/>
              </a:rPr>
              <a:t> nostrum </a:t>
            </a:r>
            <a:r>
              <a:rPr lang="en-US" sz="1300" dirty="0" err="1">
                <a:latin typeface="Garamond"/>
                <a:cs typeface="Garamond"/>
              </a:rPr>
              <a:t>exerci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tationes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suscipit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laboriosam</a:t>
            </a:r>
            <a:r>
              <a:rPr lang="en-US" sz="1300" dirty="0">
                <a:latin typeface="Garamond"/>
                <a:cs typeface="Garamond"/>
              </a:rPr>
              <a:t>, nisi </a:t>
            </a:r>
            <a:r>
              <a:rPr lang="en-US" sz="1300" dirty="0" err="1">
                <a:latin typeface="Garamond"/>
                <a:cs typeface="Garamond"/>
              </a:rPr>
              <a:t>ut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aliquid</a:t>
            </a:r>
            <a:r>
              <a:rPr lang="en-US" sz="1300" dirty="0">
                <a:latin typeface="Garamond"/>
                <a:cs typeface="Garamond"/>
              </a:rPr>
              <a:t> ex </a:t>
            </a:r>
            <a:r>
              <a:rPr lang="en-US" sz="1300" dirty="0" err="1">
                <a:latin typeface="Garamond"/>
                <a:cs typeface="Garamond"/>
              </a:rPr>
              <a:t>ea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commodi</a:t>
            </a:r>
            <a:r>
              <a:rPr lang="en-US" sz="1300" dirty="0">
                <a:latin typeface="Garamond"/>
                <a:cs typeface="Garamond"/>
              </a:rPr>
              <a:t> </a:t>
            </a:r>
            <a:r>
              <a:rPr lang="en-US" sz="1300" dirty="0" err="1">
                <a:latin typeface="Garamond"/>
                <a:cs typeface="Garamond"/>
              </a:rPr>
              <a:t>consequatur</a:t>
            </a:r>
            <a:r>
              <a:rPr lang="en-US" sz="1300" dirty="0">
                <a:latin typeface="Garamond"/>
                <a:cs typeface="Garamond"/>
              </a:rPr>
              <a:t>?</a:t>
            </a:r>
            <a:endParaRPr lang="en-US" sz="1300" baseline="30000" dirty="0">
              <a:latin typeface="Garamond"/>
              <a:ea typeface="+mn-ea"/>
              <a:cs typeface="Garamond"/>
            </a:endParaRP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384000" y="2520000"/>
            <a:ext cx="5040000" cy="180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519363"/>
            <a:ext cx="2376000" cy="1800225"/>
          </a:xfrm>
          <a:prstGeom prst="rect">
            <a:avLst/>
          </a:prstGeom>
          <a:solidFill>
            <a:srgbClr val="F3B329"/>
          </a:solidFill>
        </p:spPr>
        <p:txBody>
          <a:bodyPr lIns="108000" tIns="108000" rIns="108000" bIns="10800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1" i="0" baseline="0">
                <a:solidFill>
                  <a:schemeClr val="bg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Lorem ipsum dolor sit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amet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consectetur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adipiscing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elit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sed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do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eiusmod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tempor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incididunt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ut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labore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et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dolore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magna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ali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enim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ad mi </a:t>
            </a:r>
            <a:r>
              <a:rPr lang="en-US" altLang="x-none" sz="1400" b="1" dirty="0" err="1">
                <a:solidFill>
                  <a:schemeClr val="bg1"/>
                </a:solidFill>
                <a:latin typeface="Garamond" charset="0"/>
              </a:rPr>
              <a:t>éasd</a:t>
            </a:r>
            <a:r>
              <a:rPr lang="en-US" altLang="x-none" sz="1400" b="1" dirty="0">
                <a:solidFill>
                  <a:schemeClr val="bg1"/>
                </a:solidFill>
                <a:latin typeface="Garamon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25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g_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title style</a:t>
            </a:r>
            <a:endParaRPr lang="hu-HU" altLang="hu-H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  <a:endParaRPr lang="hu-HU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3F69F1-E0AD-43C2-9CC0-5A6DAF9C4559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61436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9122930-9E5F-40C8-9D77-F9135327D9A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g_2_beloldal.jp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title style</a:t>
            </a:r>
            <a:endParaRPr lang="hu-HU" altLang="hu-H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  <a:endParaRPr lang="hu-HU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FBDA73-13AB-4EC0-90DB-073EBEFDDE1B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7291BF00-D532-42B9-BAD9-144A8DE7A252}" type="slidenum">
              <a:rPr lang="hu-HU" altLang="hu-HU" sz="100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defRPr/>
              </a:pPr>
              <a:t>‹#›</a:t>
            </a:fld>
            <a:endParaRPr lang="hu-HU" altLang="hu-HU" sz="1000" smtClean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3" r:id="rId1"/>
    <p:sldLayoutId id="2147484724" r:id="rId2"/>
    <p:sldLayoutId id="2147484725" r:id="rId3"/>
    <p:sldLayoutId id="2147484750" r:id="rId4"/>
    <p:sldLayoutId id="2147484751" r:id="rId5"/>
    <p:sldLayoutId id="2147484754" r:id="rId6"/>
    <p:sldLayoutId id="2147484755" r:id="rId7"/>
    <p:sldLayoutId id="2147484756" r:id="rId8"/>
    <p:sldLayoutId id="2147484757" r:id="rId9"/>
    <p:sldLayoutId id="2147484758" r:id="rId10"/>
    <p:sldLayoutId id="2147484759" r:id="rId11"/>
    <p:sldLayoutId id="2147484760" r:id="rId12"/>
    <p:sldLayoutId id="2147484761" r:id="rId13"/>
    <p:sldLayoutId id="2147484762" r:id="rId14"/>
    <p:sldLayoutId id="2147484763" r:id="rId15"/>
    <p:sldLayoutId id="2147484764" r:id="rId16"/>
    <p:sldLayoutId id="2147484765" r:id="rId17"/>
    <p:sldLayoutId id="21474847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g_2_beloldal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title style</a:t>
            </a:r>
            <a:endParaRPr lang="hu-HU" altLang="hu-HU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  <a:endParaRPr lang="hu-HU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5B0C05-F295-4128-B2BC-DE94E8A7EED5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4C4A2B06-0E41-4F34-BCF4-496771A6B204}" type="slidenum">
              <a:rPr lang="hu-HU" altLang="hu-HU" sz="100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defRPr/>
              </a:pPr>
              <a:t>‹#›</a:t>
            </a:fld>
            <a:endParaRPr lang="hu-HU" altLang="hu-HU" sz="1000" smtClean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g_2_beloldal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title style</a:t>
            </a:r>
            <a:endParaRPr lang="hu-HU" altLang="hu-H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  <a:endParaRPr lang="hu-HU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B0AD1A-8E62-430E-AA81-CF55D8DDA8BD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F638FF4B-029C-4725-93AF-052521D56A88}" type="slidenum">
              <a:rPr lang="hu-HU" altLang="hu-HU" sz="100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defRPr/>
              </a:pPr>
              <a:t>‹#›</a:t>
            </a:fld>
            <a:endParaRPr lang="hu-HU" altLang="hu-HU" sz="1000" smtClean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43" r:id="rId4"/>
    <p:sldLayoutId id="2147484744" r:id="rId5"/>
    <p:sldLayoutId id="2147484745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bg_2_beloldal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title style</a:t>
            </a:r>
            <a:endParaRPr lang="hu-HU" altLang="hu-HU" smtClean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  <a:endParaRPr lang="hu-HU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E03303-85D7-43A4-A676-B638486A4136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6E60676-0DD9-4B3B-9FC9-214BBA87C66A}" type="slidenum">
              <a:rPr lang="hu-HU" altLang="hu-HU" sz="100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defRPr/>
              </a:pPr>
              <a:t>‹#›</a:t>
            </a:fld>
            <a:endParaRPr lang="hu-HU" altLang="hu-HU" sz="1000" smtClean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4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bg_2_beloldal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title style</a:t>
            </a:r>
            <a:endParaRPr lang="hu-HU" altLang="hu-H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  <a:endParaRPr lang="hu-HU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18F2C3-73D6-42C1-8E7D-55F20DB7866B}" type="datetimeFigureOut">
              <a:rPr lang="hu-HU"/>
              <a:pPr>
                <a:defRPr/>
              </a:pPr>
              <a:t>2021.05.11.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C4AD21C7-C59E-4076-A708-38A7ADFCE5F8}" type="slidenum">
              <a:rPr lang="hu-HU" altLang="hu-HU" sz="100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defRPr/>
              </a:pPr>
              <a:t>‹#›</a:t>
            </a:fld>
            <a:endParaRPr lang="hu-HU" altLang="hu-HU" sz="1000" smtClean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5" r:id="rId1"/>
    <p:sldLayoutId id="2147484736" r:id="rId2"/>
    <p:sldLayoutId id="2147484737" r:id="rId3"/>
    <p:sldLayoutId id="2147484748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attila.vedo@bm.gov.h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714348" y="3000372"/>
            <a:ext cx="7772400" cy="23728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altLang="hu-HU" b="1" dirty="0" smtClean="0"/>
              <a:t/>
            </a:r>
            <a:br>
              <a:rPr lang="hu-HU" altLang="hu-HU" b="1" dirty="0" smtClean="0"/>
            </a:br>
            <a:r>
              <a:rPr lang="hu-HU" altLang="hu-HU" b="1" dirty="0" smtClean="0"/>
              <a:t/>
            </a:r>
            <a:br>
              <a:rPr lang="hu-HU" altLang="hu-HU" b="1" dirty="0" smtClean="0"/>
            </a:br>
            <a:r>
              <a:rPr lang="hu-HU" altLang="hu-HU" b="1" dirty="0" smtClean="0"/>
              <a:t/>
            </a:r>
            <a:br>
              <a:rPr lang="hu-HU" altLang="hu-HU" b="1" dirty="0" smtClean="0"/>
            </a:br>
            <a:r>
              <a:rPr lang="hu-HU" altLang="hu-HU" sz="2200" b="1" dirty="0"/>
              <a:t/>
            </a:r>
            <a:br>
              <a:rPr lang="hu-HU" altLang="hu-HU" sz="2200" b="1" dirty="0"/>
            </a:br>
            <a:endParaRPr lang="hu-HU" altLang="hu-HU" sz="2200" b="1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899592" y="3212976"/>
            <a:ext cx="774000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A69765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2800" b="1" dirty="0" smtClean="0">
                <a:solidFill>
                  <a:schemeClr val="dk1"/>
                </a:solidFill>
                <a:latin typeface="Garamond" panose="02020404030301010803" pitchFamily="18" charset="0"/>
              </a:rPr>
              <a:t>Integrált Határigazgatási Alap </a:t>
            </a:r>
          </a:p>
          <a:p>
            <a:r>
              <a:rPr lang="hu-HU" sz="2800" b="1" dirty="0" smtClean="0">
                <a:solidFill>
                  <a:schemeClr val="dk1"/>
                </a:solidFill>
                <a:latin typeface="Garamond" panose="02020404030301010803" pitchFamily="18" charset="0"/>
              </a:rPr>
              <a:t>Határigazgatási és Vízumpolitikai Eszköz</a:t>
            </a:r>
          </a:p>
          <a:p>
            <a:r>
              <a:rPr lang="hu-HU" sz="2800" b="1" dirty="0" smtClean="0">
                <a:solidFill>
                  <a:schemeClr val="dk1"/>
                </a:solidFill>
                <a:latin typeface="Garamond" panose="02020404030301010803" pitchFamily="18" charset="0"/>
              </a:rPr>
              <a:t> </a:t>
            </a:r>
            <a:r>
              <a:rPr lang="hu-HU" sz="2800" b="1" dirty="0" smtClean="0">
                <a:latin typeface="Garamond" panose="02020404030301010803" pitchFamily="18" charset="0"/>
              </a:rPr>
              <a:t/>
            </a:r>
            <a:br>
              <a:rPr lang="hu-HU" sz="2800" b="1" dirty="0" smtClean="0">
                <a:latin typeface="Garamond" panose="02020404030301010803" pitchFamily="18" charset="0"/>
              </a:rPr>
            </a:br>
            <a:r>
              <a:rPr lang="hu-HU" altLang="hu-HU" sz="2000" b="1" i="1" dirty="0" smtClean="0">
                <a:latin typeface="Garamond" panose="02020404030301010803" pitchFamily="18" charset="0"/>
              </a:rPr>
              <a:t>A 2021-2027 időszak Nemzeti Programja </a:t>
            </a:r>
          </a:p>
          <a:p>
            <a:r>
              <a:rPr lang="hu-HU" altLang="hu-HU" sz="2000" b="1" i="1" dirty="0" smtClean="0">
                <a:latin typeface="Garamond" panose="02020404030301010803" pitchFamily="18" charset="0"/>
              </a:rPr>
              <a:t>és fejlesztési irányai</a:t>
            </a:r>
            <a:endParaRPr lang="en-US" i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6588224" y="5321365"/>
            <a:ext cx="2300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dirty="0">
                <a:latin typeface="Garamond" panose="02020404030301010803" pitchFamily="18" charset="0"/>
              </a:rPr>
              <a:t>Vedó Attila r. őrgy.</a:t>
            </a:r>
          </a:p>
          <a:p>
            <a:pPr algn="ctr"/>
            <a:r>
              <a:rPr lang="hu-HU" sz="1200" dirty="0">
                <a:latin typeface="Garamond" panose="02020404030301010803" pitchFamily="18" charset="0"/>
              </a:rPr>
              <a:t>Támogatás-koordinációs Főosztály </a:t>
            </a:r>
          </a:p>
          <a:p>
            <a:pPr algn="ctr"/>
            <a:r>
              <a:rPr lang="hu-HU" sz="1200" dirty="0">
                <a:latin typeface="Garamond" panose="02020404030301010803" pitchFamily="18" charset="0"/>
              </a:rPr>
              <a:t>Határrendészeti szakmai </a:t>
            </a:r>
            <a:r>
              <a:rPr lang="hu-HU" sz="1200" dirty="0" smtClean="0">
                <a:latin typeface="Garamond" panose="02020404030301010803" pitchFamily="18" charset="0"/>
              </a:rPr>
              <a:t>referens</a:t>
            </a:r>
          </a:p>
          <a:p>
            <a:pPr algn="ctr"/>
            <a:r>
              <a:rPr lang="hu-HU" sz="1200" dirty="0" smtClean="0">
                <a:latin typeface="Garamond" panose="02020404030301010803" pitchFamily="18" charset="0"/>
              </a:rPr>
              <a:t>2021. 05. 13.</a:t>
            </a:r>
            <a:endParaRPr lang="hu-HU" sz="1200" dirty="0">
              <a:latin typeface="Garamond" panose="02020404030301010803" pitchFamily="18" charset="0"/>
            </a:endParaRPr>
          </a:p>
          <a:p>
            <a:pPr algn="ctr"/>
            <a:endParaRPr lang="hu-H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xmlns="" id="{473FBB18-0370-4667-8C34-4AAAC11A8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/>
          <a:lstStyle/>
          <a:p>
            <a:pPr algn="ctr"/>
            <a:r>
              <a:rPr lang="hu-HU" sz="2000" b="1" dirty="0">
                <a:solidFill>
                  <a:srgbClr val="A29061"/>
                </a:solidFill>
              </a:rPr>
              <a:t>HAVE – a hatékony európai integrált határigazgatás támogatása</a:t>
            </a:r>
          </a:p>
          <a:p>
            <a:pPr algn="ctr"/>
            <a:r>
              <a:rPr lang="hu-HU" sz="2000" b="1" dirty="0">
                <a:solidFill>
                  <a:srgbClr val="A29061"/>
                </a:solidFill>
              </a:rPr>
              <a:t>fejlesztési prioritások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32087F4-61A1-40BF-8D8B-0637521667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746601"/>
              </p:ext>
            </p:extLst>
          </p:nvPr>
        </p:nvGraphicFramePr>
        <p:xfrm>
          <a:off x="539552" y="2017846"/>
          <a:ext cx="76228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720000" y="6146082"/>
            <a:ext cx="824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b="1" dirty="0" smtClean="0">
                <a:solidFill>
                  <a:srgbClr val="FF0000"/>
                </a:solidFill>
              </a:rPr>
              <a:t>*</a:t>
            </a:r>
            <a:r>
              <a:rPr lang="hu-HU" sz="1600" dirty="0" smtClean="0"/>
              <a:t> </a:t>
            </a:r>
            <a:r>
              <a:rPr lang="hu-HU" sz="1200" dirty="0" smtClean="0">
                <a:solidFill>
                  <a:srgbClr val="FF0000"/>
                </a:solidFill>
              </a:rPr>
              <a:t>A BBA jelenlegi forrásaiból a terület nem támogatható, de az új időszakban keressük ennek lehetőségét. Az intézkedést a Nemzeti Program tervezetébe beépítettük, jelenleg a Bizottság visszajelzésére várunk.</a:t>
            </a:r>
            <a:endParaRPr lang="hu-HU" sz="1200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776784" y="4725144"/>
            <a:ext cx="1187624" cy="769441"/>
          </a:xfrm>
          <a:prstGeom prst="rect">
            <a:avLst/>
          </a:prstGeom>
          <a:solidFill>
            <a:schemeClr val="bg1"/>
          </a:solidFill>
          <a:ln w="317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sz="1200" b="1" dirty="0" smtClean="0">
              <a:solidFill>
                <a:srgbClr val="A29061"/>
              </a:solidFill>
            </a:endParaRPr>
          </a:p>
          <a:p>
            <a:r>
              <a:rPr lang="hu-HU" sz="2000" b="1" dirty="0" smtClean="0">
                <a:solidFill>
                  <a:srgbClr val="A29061"/>
                </a:solidFill>
              </a:rPr>
              <a:t>0,45 </a:t>
            </a:r>
            <a:r>
              <a:rPr lang="hu-HU" sz="1600" b="1" dirty="0" smtClean="0">
                <a:solidFill>
                  <a:srgbClr val="A29061"/>
                </a:solidFill>
              </a:rPr>
              <a:t>Mrd.</a:t>
            </a:r>
            <a:endParaRPr lang="hu-HU" sz="2000" b="1" dirty="0" smtClean="0">
              <a:solidFill>
                <a:srgbClr val="A29061"/>
              </a:solidFill>
            </a:endParaRPr>
          </a:p>
          <a:p>
            <a:endParaRPr lang="hu-HU" sz="1200" b="1" dirty="0">
              <a:solidFill>
                <a:srgbClr val="A2906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776784" y="2602054"/>
            <a:ext cx="1187624" cy="769441"/>
          </a:xfrm>
          <a:prstGeom prst="rect">
            <a:avLst/>
          </a:prstGeom>
          <a:solidFill>
            <a:schemeClr val="bg1"/>
          </a:solidFill>
          <a:ln w="317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sz="1200" b="1" dirty="0" smtClean="0">
              <a:solidFill>
                <a:srgbClr val="A29061"/>
              </a:solidFill>
            </a:endParaRPr>
          </a:p>
          <a:p>
            <a:r>
              <a:rPr lang="hu-HU" sz="2000" b="1" dirty="0" smtClean="0">
                <a:solidFill>
                  <a:srgbClr val="A29061"/>
                </a:solidFill>
              </a:rPr>
              <a:t>14,7 </a:t>
            </a:r>
            <a:r>
              <a:rPr lang="hu-HU" sz="1600" b="1" dirty="0" smtClean="0">
                <a:solidFill>
                  <a:srgbClr val="A29061"/>
                </a:solidFill>
              </a:rPr>
              <a:t>Mrd.</a:t>
            </a:r>
            <a:endParaRPr lang="hu-HU" sz="2000" b="1" dirty="0" smtClean="0">
              <a:solidFill>
                <a:srgbClr val="A29061"/>
              </a:solidFill>
            </a:endParaRPr>
          </a:p>
          <a:p>
            <a:endParaRPr lang="hu-HU" sz="1200" b="1" dirty="0">
              <a:solidFill>
                <a:srgbClr val="A29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4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32087F4-61A1-40BF-8D8B-0637521667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1604"/>
              </p:ext>
            </p:extLst>
          </p:nvPr>
        </p:nvGraphicFramePr>
        <p:xfrm>
          <a:off x="467544" y="2017846"/>
          <a:ext cx="76228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 helye 1">
            <a:extLst>
              <a:ext uri="{FF2B5EF4-FFF2-40B4-BE49-F238E27FC236}">
                <a16:creationId xmlns:a16="http://schemas.microsoft.com/office/drawing/2014/main" xmlns="" id="{473FBB18-0370-4667-8C34-4AAAC11A8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1260000"/>
            <a:ext cx="7703999" cy="432000"/>
          </a:xfrm>
        </p:spPr>
        <p:txBody>
          <a:bodyPr lIns="0" tIns="0" rIns="0" bIns="0"/>
          <a:lstStyle/>
          <a:p>
            <a:pPr algn="ctr"/>
            <a:r>
              <a:rPr lang="hu-HU" sz="2000" b="1" dirty="0">
                <a:solidFill>
                  <a:srgbClr val="A29061"/>
                </a:solidFill>
              </a:rPr>
              <a:t>HAVE – a hatékony európai integrált határigazgatás támogatása</a:t>
            </a:r>
          </a:p>
          <a:p>
            <a:pPr algn="ctr"/>
            <a:r>
              <a:rPr lang="hu-HU" sz="2000" b="1" dirty="0">
                <a:solidFill>
                  <a:srgbClr val="A29061"/>
                </a:solidFill>
              </a:rPr>
              <a:t>fejlesztési prioritások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776784" y="2803575"/>
            <a:ext cx="1187624" cy="769441"/>
          </a:xfrm>
          <a:prstGeom prst="rect">
            <a:avLst/>
          </a:prstGeom>
          <a:solidFill>
            <a:schemeClr val="bg1"/>
          </a:solidFill>
          <a:ln w="317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sz="1200" b="1" dirty="0" smtClean="0">
              <a:solidFill>
                <a:srgbClr val="A29061"/>
              </a:solidFill>
            </a:endParaRPr>
          </a:p>
          <a:p>
            <a:r>
              <a:rPr lang="hu-HU" sz="2000" b="1" dirty="0" smtClean="0">
                <a:solidFill>
                  <a:srgbClr val="A29061"/>
                </a:solidFill>
              </a:rPr>
              <a:t> 14 </a:t>
            </a:r>
            <a:r>
              <a:rPr lang="hu-HU" sz="1600" b="1" dirty="0" smtClean="0">
                <a:solidFill>
                  <a:srgbClr val="A29061"/>
                </a:solidFill>
              </a:rPr>
              <a:t>Mrd.</a:t>
            </a:r>
            <a:endParaRPr lang="hu-HU" sz="2000" b="1" dirty="0" smtClean="0">
              <a:solidFill>
                <a:srgbClr val="A29061"/>
              </a:solidFill>
            </a:endParaRPr>
          </a:p>
          <a:p>
            <a:endParaRPr lang="hu-HU" sz="1200" b="1" dirty="0">
              <a:solidFill>
                <a:srgbClr val="A2906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668344" y="4797152"/>
            <a:ext cx="1368015" cy="769441"/>
          </a:xfrm>
          <a:prstGeom prst="rect">
            <a:avLst/>
          </a:prstGeom>
          <a:solidFill>
            <a:schemeClr val="bg1"/>
          </a:solidFill>
          <a:ln w="317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sz="1200" b="1" dirty="0" smtClean="0">
              <a:solidFill>
                <a:srgbClr val="A29061"/>
              </a:solidFill>
            </a:endParaRPr>
          </a:p>
          <a:p>
            <a:r>
              <a:rPr lang="hu-HU" sz="2000" b="1" dirty="0" smtClean="0">
                <a:solidFill>
                  <a:srgbClr val="A29061"/>
                </a:solidFill>
              </a:rPr>
              <a:t> 14,7 </a:t>
            </a:r>
            <a:r>
              <a:rPr lang="hu-HU" sz="1600" b="1" dirty="0" smtClean="0">
                <a:solidFill>
                  <a:srgbClr val="A29061"/>
                </a:solidFill>
              </a:rPr>
              <a:t>Mrd.</a:t>
            </a:r>
            <a:endParaRPr lang="hu-HU" sz="2000" b="1" dirty="0" smtClean="0">
              <a:solidFill>
                <a:srgbClr val="A29061"/>
              </a:solidFill>
            </a:endParaRPr>
          </a:p>
          <a:p>
            <a:endParaRPr lang="hu-HU" sz="1200" b="1" dirty="0">
              <a:solidFill>
                <a:srgbClr val="A29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00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32087F4-61A1-40BF-8D8B-0637521667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2536683"/>
              </p:ext>
            </p:extLst>
          </p:nvPr>
        </p:nvGraphicFramePr>
        <p:xfrm>
          <a:off x="467544" y="2017846"/>
          <a:ext cx="76228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 helye 1">
            <a:extLst>
              <a:ext uri="{FF2B5EF4-FFF2-40B4-BE49-F238E27FC236}">
                <a16:creationId xmlns:a16="http://schemas.microsoft.com/office/drawing/2014/main" xmlns="" id="{473FBB18-0370-4667-8C34-4AAAC11A8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1260000"/>
            <a:ext cx="7703999" cy="432000"/>
          </a:xfrm>
        </p:spPr>
        <p:txBody>
          <a:bodyPr lIns="0" tIns="0" rIns="0" bIns="0"/>
          <a:lstStyle/>
          <a:p>
            <a:pPr algn="ctr"/>
            <a:r>
              <a:rPr lang="hu-HU" sz="2000" b="1" dirty="0">
                <a:solidFill>
                  <a:srgbClr val="A29061"/>
                </a:solidFill>
              </a:rPr>
              <a:t>HAVE – a hatékony európai integrált határigazgatás támogatása</a:t>
            </a:r>
          </a:p>
          <a:p>
            <a:pPr algn="ctr"/>
            <a:r>
              <a:rPr lang="hu-HU" sz="2000" b="1" dirty="0">
                <a:solidFill>
                  <a:srgbClr val="A29061"/>
                </a:solidFill>
              </a:rPr>
              <a:t>fejlesztési prioritások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668344" y="4797152"/>
            <a:ext cx="1368015" cy="769441"/>
          </a:xfrm>
          <a:prstGeom prst="rect">
            <a:avLst/>
          </a:prstGeom>
          <a:solidFill>
            <a:schemeClr val="bg1"/>
          </a:solidFill>
          <a:ln w="317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sz="1200" b="1" dirty="0" smtClean="0">
              <a:solidFill>
                <a:srgbClr val="A29061"/>
              </a:solidFill>
            </a:endParaRPr>
          </a:p>
          <a:p>
            <a:r>
              <a:rPr lang="hu-HU" sz="2000" b="1" dirty="0" smtClean="0">
                <a:solidFill>
                  <a:srgbClr val="A29061"/>
                </a:solidFill>
              </a:rPr>
              <a:t> 0,15 </a:t>
            </a:r>
            <a:r>
              <a:rPr lang="hu-HU" sz="1600" b="1" dirty="0" smtClean="0">
                <a:solidFill>
                  <a:srgbClr val="A29061"/>
                </a:solidFill>
              </a:rPr>
              <a:t>Mrd.</a:t>
            </a:r>
            <a:endParaRPr lang="hu-HU" sz="2000" b="1" dirty="0" smtClean="0">
              <a:solidFill>
                <a:srgbClr val="A29061"/>
              </a:solidFill>
            </a:endParaRPr>
          </a:p>
          <a:p>
            <a:endParaRPr lang="hu-HU" sz="1200" b="1" dirty="0">
              <a:solidFill>
                <a:srgbClr val="A2906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668343" y="2780928"/>
            <a:ext cx="1368015" cy="769441"/>
          </a:xfrm>
          <a:prstGeom prst="rect">
            <a:avLst/>
          </a:prstGeom>
          <a:solidFill>
            <a:schemeClr val="bg1"/>
          </a:solidFill>
          <a:ln w="317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sz="1200" b="1" dirty="0" smtClean="0">
              <a:solidFill>
                <a:srgbClr val="A29061"/>
              </a:solidFill>
            </a:endParaRPr>
          </a:p>
          <a:p>
            <a:r>
              <a:rPr lang="hu-HU" sz="2000" b="1" dirty="0" smtClean="0">
                <a:solidFill>
                  <a:srgbClr val="A29061"/>
                </a:solidFill>
              </a:rPr>
              <a:t> 0,75 </a:t>
            </a:r>
            <a:r>
              <a:rPr lang="hu-HU" sz="1600" b="1" dirty="0" smtClean="0">
                <a:solidFill>
                  <a:srgbClr val="A29061"/>
                </a:solidFill>
              </a:rPr>
              <a:t>Mrd.</a:t>
            </a:r>
            <a:endParaRPr lang="hu-HU" sz="2000" b="1" dirty="0" smtClean="0">
              <a:solidFill>
                <a:srgbClr val="A29061"/>
              </a:solidFill>
            </a:endParaRPr>
          </a:p>
          <a:p>
            <a:endParaRPr lang="hu-HU" sz="1200" b="1" dirty="0">
              <a:solidFill>
                <a:srgbClr val="A29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32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32087F4-61A1-40BF-8D8B-0637521667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5802524"/>
              </p:ext>
            </p:extLst>
          </p:nvPr>
        </p:nvGraphicFramePr>
        <p:xfrm>
          <a:off x="467544" y="2017846"/>
          <a:ext cx="76228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 helye 1">
            <a:extLst>
              <a:ext uri="{FF2B5EF4-FFF2-40B4-BE49-F238E27FC236}">
                <a16:creationId xmlns:a16="http://schemas.microsoft.com/office/drawing/2014/main" xmlns="" id="{473FBB18-0370-4667-8C34-4AAAC11A8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1260000"/>
            <a:ext cx="7703999" cy="432000"/>
          </a:xfrm>
        </p:spPr>
        <p:txBody>
          <a:bodyPr lIns="0" tIns="0" rIns="0" bIns="0"/>
          <a:lstStyle/>
          <a:p>
            <a:pPr algn="ctr"/>
            <a:r>
              <a:rPr lang="hu-HU" sz="2000" b="1" dirty="0">
                <a:solidFill>
                  <a:srgbClr val="A29061"/>
                </a:solidFill>
              </a:rPr>
              <a:t>HAVE – a hatékony európai integrált határigazgatás támogatása</a:t>
            </a:r>
          </a:p>
          <a:p>
            <a:pPr algn="ctr"/>
            <a:r>
              <a:rPr lang="hu-HU" sz="2000" b="1" dirty="0">
                <a:solidFill>
                  <a:srgbClr val="A29061"/>
                </a:solidFill>
              </a:rPr>
              <a:t>fejlesztési prioritások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668343" y="2924944"/>
            <a:ext cx="1368015" cy="769441"/>
          </a:xfrm>
          <a:prstGeom prst="rect">
            <a:avLst/>
          </a:prstGeom>
          <a:solidFill>
            <a:schemeClr val="bg1"/>
          </a:solidFill>
          <a:ln w="317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sz="1200" b="1" dirty="0" smtClean="0">
              <a:solidFill>
                <a:srgbClr val="A29061"/>
              </a:solidFill>
            </a:endParaRPr>
          </a:p>
          <a:p>
            <a:r>
              <a:rPr lang="hu-HU" sz="2000" b="1" dirty="0" smtClean="0">
                <a:solidFill>
                  <a:srgbClr val="A29061"/>
                </a:solidFill>
              </a:rPr>
              <a:t>  4,3 </a:t>
            </a:r>
            <a:r>
              <a:rPr lang="hu-HU" sz="1600" b="1" dirty="0" smtClean="0">
                <a:solidFill>
                  <a:srgbClr val="A29061"/>
                </a:solidFill>
              </a:rPr>
              <a:t>Mrd.</a:t>
            </a:r>
            <a:endParaRPr lang="hu-HU" sz="2000" b="1" dirty="0" smtClean="0">
              <a:solidFill>
                <a:srgbClr val="A29061"/>
              </a:solidFill>
            </a:endParaRPr>
          </a:p>
          <a:p>
            <a:endParaRPr lang="hu-HU" sz="1200" b="1" dirty="0">
              <a:solidFill>
                <a:srgbClr val="A2906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668343" y="4797152"/>
            <a:ext cx="1368015" cy="769441"/>
          </a:xfrm>
          <a:prstGeom prst="rect">
            <a:avLst/>
          </a:prstGeom>
          <a:solidFill>
            <a:schemeClr val="bg1"/>
          </a:solidFill>
          <a:ln w="317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sz="1200" b="1" dirty="0" smtClean="0">
              <a:solidFill>
                <a:srgbClr val="A29061"/>
              </a:solidFill>
            </a:endParaRPr>
          </a:p>
          <a:p>
            <a:r>
              <a:rPr lang="hu-HU" sz="2000" b="1" dirty="0" smtClean="0">
                <a:solidFill>
                  <a:srgbClr val="A29061"/>
                </a:solidFill>
              </a:rPr>
              <a:t>  0,8 </a:t>
            </a:r>
            <a:r>
              <a:rPr lang="hu-HU" sz="1600" b="1" dirty="0" smtClean="0">
                <a:solidFill>
                  <a:srgbClr val="A29061"/>
                </a:solidFill>
              </a:rPr>
              <a:t>Mrd.</a:t>
            </a:r>
            <a:endParaRPr lang="hu-HU" sz="2000" b="1" dirty="0" smtClean="0">
              <a:solidFill>
                <a:srgbClr val="A29061"/>
              </a:solidFill>
            </a:endParaRPr>
          </a:p>
          <a:p>
            <a:endParaRPr lang="hu-HU" sz="1200" b="1" dirty="0">
              <a:solidFill>
                <a:srgbClr val="A29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14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xmlns="" id="{473FBB18-0370-4667-8C34-4AAAC11A8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/>
          <a:lstStyle/>
          <a:p>
            <a:pPr algn="ctr"/>
            <a:r>
              <a:rPr lang="hu-HU" sz="2000" b="1" dirty="0">
                <a:solidFill>
                  <a:srgbClr val="A29061"/>
                </a:solidFill>
              </a:rPr>
              <a:t>HAVE – a közös vízumpolitika támogatása</a:t>
            </a:r>
          </a:p>
          <a:p>
            <a:pPr algn="ctr"/>
            <a:r>
              <a:rPr lang="hu-HU" sz="2000" b="1" dirty="0">
                <a:solidFill>
                  <a:srgbClr val="A29061"/>
                </a:solidFill>
              </a:rPr>
              <a:t>fejlesztési prioritások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32087F4-61A1-40BF-8D8B-0637521667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185940"/>
              </p:ext>
            </p:extLst>
          </p:nvPr>
        </p:nvGraphicFramePr>
        <p:xfrm>
          <a:off x="395536" y="2094046"/>
          <a:ext cx="76228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7559098" y="2628715"/>
            <a:ext cx="1368153" cy="677108"/>
          </a:xfrm>
          <a:prstGeom prst="rect">
            <a:avLst/>
          </a:prstGeom>
          <a:solidFill>
            <a:schemeClr val="bg1"/>
          </a:solidFill>
          <a:ln w="317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sz="900" b="1" dirty="0" smtClean="0">
              <a:solidFill>
                <a:srgbClr val="A29061"/>
              </a:solidFill>
            </a:endParaRPr>
          </a:p>
          <a:p>
            <a:r>
              <a:rPr lang="hu-HU" sz="2000" b="1" dirty="0" smtClean="0">
                <a:solidFill>
                  <a:srgbClr val="A29061"/>
                </a:solidFill>
              </a:rPr>
              <a:t>    2 </a:t>
            </a:r>
            <a:r>
              <a:rPr lang="hu-HU" sz="1600" b="1" dirty="0" smtClean="0">
                <a:solidFill>
                  <a:srgbClr val="A29061"/>
                </a:solidFill>
              </a:rPr>
              <a:t>Mrd.</a:t>
            </a:r>
            <a:endParaRPr lang="hu-HU" sz="2000" b="1" dirty="0" smtClean="0">
              <a:solidFill>
                <a:srgbClr val="A29061"/>
              </a:solidFill>
            </a:endParaRPr>
          </a:p>
          <a:p>
            <a:endParaRPr lang="hu-HU" sz="900" b="1" dirty="0">
              <a:solidFill>
                <a:srgbClr val="A2906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596335" y="3506846"/>
            <a:ext cx="1368153" cy="677108"/>
          </a:xfrm>
          <a:prstGeom prst="rect">
            <a:avLst/>
          </a:prstGeom>
          <a:solidFill>
            <a:schemeClr val="bg1"/>
          </a:solidFill>
          <a:ln w="317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sz="900" b="1" dirty="0" smtClean="0">
              <a:solidFill>
                <a:srgbClr val="A29061"/>
              </a:solidFill>
            </a:endParaRPr>
          </a:p>
          <a:p>
            <a:r>
              <a:rPr lang="hu-HU" sz="2000" b="1" dirty="0" smtClean="0">
                <a:solidFill>
                  <a:srgbClr val="A29061"/>
                </a:solidFill>
              </a:rPr>
              <a:t>  0,31 </a:t>
            </a:r>
            <a:r>
              <a:rPr lang="hu-HU" sz="1600" b="1" dirty="0" smtClean="0">
                <a:solidFill>
                  <a:srgbClr val="A29061"/>
                </a:solidFill>
              </a:rPr>
              <a:t>Mrd.</a:t>
            </a:r>
            <a:endParaRPr lang="hu-HU" sz="2000" b="1" dirty="0" smtClean="0">
              <a:solidFill>
                <a:srgbClr val="A29061"/>
              </a:solidFill>
            </a:endParaRPr>
          </a:p>
          <a:p>
            <a:endParaRPr lang="hu-HU" sz="900" b="1" dirty="0">
              <a:solidFill>
                <a:srgbClr val="A2906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596335" y="4573494"/>
            <a:ext cx="1368153" cy="677108"/>
          </a:xfrm>
          <a:prstGeom prst="rect">
            <a:avLst/>
          </a:prstGeom>
          <a:solidFill>
            <a:schemeClr val="bg1"/>
          </a:solidFill>
          <a:ln w="317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sz="900" b="1" dirty="0" smtClean="0">
              <a:solidFill>
                <a:srgbClr val="A29061"/>
              </a:solidFill>
            </a:endParaRPr>
          </a:p>
          <a:p>
            <a:r>
              <a:rPr lang="hu-HU" sz="2000" b="1" dirty="0" smtClean="0">
                <a:solidFill>
                  <a:srgbClr val="A29061"/>
                </a:solidFill>
              </a:rPr>
              <a:t>   5,3 </a:t>
            </a:r>
            <a:r>
              <a:rPr lang="hu-HU" sz="1600" b="1" dirty="0" smtClean="0">
                <a:solidFill>
                  <a:srgbClr val="A29061"/>
                </a:solidFill>
              </a:rPr>
              <a:t>Mrd.</a:t>
            </a:r>
            <a:endParaRPr lang="hu-HU" sz="2000" b="1" dirty="0" smtClean="0">
              <a:solidFill>
                <a:srgbClr val="A29061"/>
              </a:solidFill>
            </a:endParaRPr>
          </a:p>
          <a:p>
            <a:endParaRPr lang="hu-HU" sz="900" b="1" dirty="0">
              <a:solidFill>
                <a:srgbClr val="A2906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596335" y="5651958"/>
            <a:ext cx="1368153" cy="677108"/>
          </a:xfrm>
          <a:prstGeom prst="rect">
            <a:avLst/>
          </a:prstGeom>
          <a:solidFill>
            <a:schemeClr val="bg1"/>
          </a:solidFill>
          <a:ln w="317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sz="900" b="1" dirty="0" smtClean="0">
              <a:solidFill>
                <a:srgbClr val="A29061"/>
              </a:solidFill>
            </a:endParaRPr>
          </a:p>
          <a:p>
            <a:r>
              <a:rPr lang="hu-HU" sz="2000" b="1" dirty="0" smtClean="0">
                <a:solidFill>
                  <a:srgbClr val="A29061"/>
                </a:solidFill>
              </a:rPr>
              <a:t>   0,4 </a:t>
            </a:r>
            <a:r>
              <a:rPr lang="hu-HU" sz="1600" b="1" dirty="0" smtClean="0">
                <a:solidFill>
                  <a:srgbClr val="A29061"/>
                </a:solidFill>
              </a:rPr>
              <a:t>Mrd.</a:t>
            </a:r>
            <a:endParaRPr lang="hu-HU" sz="2000" b="1" dirty="0" smtClean="0">
              <a:solidFill>
                <a:srgbClr val="A29061"/>
              </a:solidFill>
            </a:endParaRPr>
          </a:p>
          <a:p>
            <a:endParaRPr lang="hu-HU" sz="900" b="1" dirty="0">
              <a:solidFill>
                <a:srgbClr val="A29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zerviz – Eurovy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82394"/>
            <a:ext cx="1763688" cy="121694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</p:pic>
      <p:sp>
        <p:nvSpPr>
          <p:cNvPr id="2" name="Szöveg helye 1">
            <a:extLst>
              <a:ext uri="{FF2B5EF4-FFF2-40B4-BE49-F238E27FC236}">
                <a16:creationId xmlns:a16="http://schemas.microsoft.com/office/drawing/2014/main" xmlns="" id="{EFB12004-1E9D-4CAC-B8DD-0E12BB2355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/>
          <a:lstStyle/>
          <a:p>
            <a:pPr algn="ctr"/>
            <a:r>
              <a:rPr lang="hu-HU" sz="2800" b="1" dirty="0">
                <a:solidFill>
                  <a:srgbClr val="A29061"/>
                </a:solidFill>
              </a:rPr>
              <a:t>2021-2027: működési támogatások</a:t>
            </a:r>
          </a:p>
          <a:p>
            <a:pPr algn="ctr"/>
            <a:endParaRPr lang="hu-HU" sz="2400" b="1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453C93EF-9523-4BAF-8B1E-A8D7A8DE5C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1763" y="1988840"/>
            <a:ext cx="8100472" cy="3780215"/>
          </a:xfrm>
        </p:spPr>
        <p:txBody>
          <a:bodyPr/>
          <a:lstStyle/>
          <a:p>
            <a:pPr algn="just"/>
            <a:endParaRPr lang="hu-HU" dirty="0"/>
          </a:p>
          <a:p>
            <a:pPr algn="just"/>
            <a:r>
              <a:rPr lang="hu-HU" sz="2400" b="1" dirty="0"/>
              <a:t>HAVE </a:t>
            </a:r>
            <a:r>
              <a:rPr lang="hu-HU" sz="2400" b="1" dirty="0">
                <a:solidFill>
                  <a:srgbClr val="FF3300"/>
                </a:solidFill>
              </a:rPr>
              <a:t>maximum</a:t>
            </a:r>
            <a:r>
              <a:rPr lang="hu-HU" sz="2400" b="1" dirty="0" smtClean="0"/>
              <a:t> </a:t>
            </a:r>
            <a:r>
              <a:rPr lang="hu-HU" sz="2400" b="1" dirty="0" smtClean="0">
                <a:solidFill>
                  <a:srgbClr val="FF3300"/>
                </a:solidFill>
              </a:rPr>
              <a:t>33%</a:t>
            </a:r>
            <a:r>
              <a:rPr lang="hu-HU" sz="2400" dirty="0" smtClean="0"/>
              <a:t>,</a:t>
            </a:r>
            <a:r>
              <a:rPr lang="hu-HU" sz="2400" b="1" dirty="0" smtClean="0"/>
              <a:t> </a:t>
            </a:r>
            <a:r>
              <a:rPr lang="hu-HU" sz="2400" dirty="0"/>
              <a:t>amely például </a:t>
            </a:r>
            <a:endParaRPr lang="hu-HU" sz="2400" dirty="0" smtClean="0"/>
          </a:p>
          <a:p>
            <a:pPr algn="just"/>
            <a:endParaRPr lang="hu-HU" sz="2400" dirty="0" smtClean="0"/>
          </a:p>
          <a:p>
            <a:pPr marL="342900" indent="-342900" algn="just">
              <a:buFontTx/>
              <a:buChar char="-"/>
            </a:pPr>
            <a:r>
              <a:rPr lang="hu-HU" sz="2400" dirty="0" smtClean="0"/>
              <a:t>személyi </a:t>
            </a:r>
            <a:r>
              <a:rPr lang="hu-HU" sz="2400" dirty="0"/>
              <a:t>költségekre (beleértve a képzés költségeit is), </a:t>
            </a:r>
            <a:endParaRPr lang="hu-HU" sz="2400" dirty="0" smtClean="0"/>
          </a:p>
          <a:p>
            <a:pPr marL="342900" indent="-342900" algn="just">
              <a:buFontTx/>
              <a:buChar char="-"/>
            </a:pPr>
            <a:r>
              <a:rPr lang="hu-HU" sz="2400" dirty="0" smtClean="0"/>
              <a:t>karbantartási </a:t>
            </a:r>
            <a:r>
              <a:rPr lang="hu-HU" sz="2400" dirty="0"/>
              <a:t>vagy javítási költségekre (beleértve az épületeket és a bekötőutakat is</a:t>
            </a:r>
            <a:r>
              <a:rPr lang="hu-HU" sz="2400" dirty="0" smtClean="0"/>
              <a:t>),</a:t>
            </a:r>
          </a:p>
          <a:p>
            <a:pPr marL="342900" indent="-342900" algn="just">
              <a:buFontTx/>
              <a:buChar char="-"/>
            </a:pPr>
            <a:r>
              <a:rPr lang="hu-HU" sz="2400" dirty="0" smtClean="0"/>
              <a:t>szolgáltatási </a:t>
            </a:r>
            <a:r>
              <a:rPr lang="hu-HU" sz="2400" dirty="0"/>
              <a:t>költségekre (beleértve a rendelet hatálya alá tartozó </a:t>
            </a:r>
            <a:r>
              <a:rPr lang="hu-HU" sz="2400" dirty="0" err="1"/>
              <a:t>hotspot</a:t>
            </a:r>
            <a:r>
              <a:rPr lang="hu-HU" sz="2400" dirty="0"/>
              <a:t> területeket is), </a:t>
            </a:r>
            <a:endParaRPr lang="hu-HU" sz="2400" dirty="0" smtClean="0"/>
          </a:p>
          <a:p>
            <a:pPr marL="342900" indent="-342900" algn="just">
              <a:buFontTx/>
              <a:buChar char="-"/>
            </a:pPr>
            <a:r>
              <a:rPr lang="hu-HU" sz="2400" dirty="0" smtClean="0"/>
              <a:t>ingatlanokkal </a:t>
            </a:r>
            <a:r>
              <a:rPr lang="hu-HU" sz="2400" dirty="0"/>
              <a:t>kapcsolatos költségekre (a bérleti díjat és az értékcsökkenést is) és üzemeltetési költségekre fordíthatók. </a:t>
            </a:r>
          </a:p>
          <a:p>
            <a:pPr algn="just"/>
            <a:endParaRPr lang="hu-HU" sz="2400" dirty="0"/>
          </a:p>
          <a:p>
            <a:pPr algn="just"/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02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hird Party Verification: Smart Tool For a Smart Business – Go4custo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5080506"/>
            <a:ext cx="1758368" cy="131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 helye 1">
            <a:extLst>
              <a:ext uri="{FF2B5EF4-FFF2-40B4-BE49-F238E27FC236}">
                <a16:creationId xmlns:a16="http://schemas.microsoft.com/office/drawing/2014/main" xmlns="" id="{EFB12004-1E9D-4CAC-B8DD-0E12BB2355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576" y="1124744"/>
            <a:ext cx="7703999" cy="432000"/>
          </a:xfrm>
        </p:spPr>
        <p:txBody>
          <a:bodyPr lIns="0" tIns="0" rIns="0" bIns="0"/>
          <a:lstStyle/>
          <a:p>
            <a:pPr algn="ctr"/>
            <a:r>
              <a:rPr lang="hu-HU" sz="2800" b="1" dirty="0" smtClean="0">
                <a:solidFill>
                  <a:srgbClr val="A29061"/>
                </a:solidFill>
              </a:rPr>
              <a:t>Az elért eredmények bemutatása</a:t>
            </a:r>
          </a:p>
          <a:p>
            <a:pPr algn="ctr"/>
            <a:r>
              <a:rPr lang="hu-HU" sz="2400" b="1" i="1" dirty="0" smtClean="0">
                <a:solidFill>
                  <a:srgbClr val="A29061"/>
                </a:solidFill>
              </a:rPr>
              <a:t>(változások és újdonságok egyes indikátorokban – </a:t>
            </a:r>
            <a:r>
              <a:rPr lang="hu-HU" sz="1800" b="1" i="1" dirty="0" smtClean="0">
                <a:solidFill>
                  <a:srgbClr val="A29061"/>
                </a:solidFill>
              </a:rPr>
              <a:t>VIII. mell.</a:t>
            </a:r>
            <a:r>
              <a:rPr lang="hu-HU" sz="2400" b="1" i="1" dirty="0" smtClean="0">
                <a:solidFill>
                  <a:srgbClr val="A29061"/>
                </a:solidFill>
              </a:rPr>
              <a:t>)</a:t>
            </a:r>
            <a:endParaRPr lang="hu-HU" sz="2400" b="1" i="1" dirty="0">
              <a:solidFill>
                <a:srgbClr val="A29061"/>
              </a:solidFill>
            </a:endParaRPr>
          </a:p>
          <a:p>
            <a:pPr algn="ctr"/>
            <a:endParaRPr lang="hu-HU" sz="2400" b="1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453C93EF-9523-4BAF-8B1E-A8D7A8DE5C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276" y="2204864"/>
            <a:ext cx="8100472" cy="3780215"/>
          </a:xfrm>
        </p:spPr>
        <p:txBody>
          <a:bodyPr/>
          <a:lstStyle/>
          <a:p>
            <a:pPr lvl="0" eaLnBrk="0" hangingPunct="0"/>
            <a:r>
              <a:rPr lang="hu-HU" sz="1800" i="1" u="sng" dirty="0" smtClean="0">
                <a:latin typeface="Garamond" panose="02020404030301010803" pitchFamily="18" charset="0"/>
              </a:rPr>
              <a:t>Kimeneti mutatók</a:t>
            </a:r>
          </a:p>
          <a:p>
            <a:pPr lvl="0" eaLnBrk="0" hangingPunct="0"/>
            <a:endParaRPr lang="hu-HU" sz="1800" i="1" u="sng" dirty="0" smtClean="0">
              <a:latin typeface="Garamond" panose="02020404030301010803" pitchFamily="18" charset="0"/>
            </a:endParaRPr>
          </a:p>
          <a:p>
            <a:pPr marL="285750" lvl="0" indent="-285750" algn="just" eaLnBrk="0" hangingPunct="0">
              <a:buFont typeface="Arial" panose="020B0604020202020204" pitchFamily="34" charset="0"/>
              <a:buChar char="•"/>
            </a:pPr>
            <a:r>
              <a:rPr lang="hu-HU" altLang="hu-HU" sz="2000" b="1" dirty="0" smtClean="0">
                <a:solidFill>
                  <a:srgbClr val="A2906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Eszközök</a:t>
            </a:r>
            <a:r>
              <a:rPr lang="hu-HU" altLang="hu-HU" sz="20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hu-HU" altLang="hu-HU" sz="20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határátkelőhelyek </a:t>
            </a:r>
            <a:r>
              <a:rPr lang="hu-HU" altLang="hu-HU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számára megvásárolt berendezések darabszáma</a:t>
            </a:r>
            <a:r>
              <a:rPr lang="hu-HU" altLang="hu-HU" sz="20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hu-HU" altLang="hu-HU" sz="2000" u="sng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ebből </a:t>
            </a:r>
            <a:r>
              <a:rPr lang="hu-HU" altLang="hu-HU" sz="2000" u="sng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megvásárolt automatizált határellenőrzési kapuk</a:t>
            </a:r>
            <a:r>
              <a:rPr lang="hu-HU" altLang="hu-HU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száma</a:t>
            </a:r>
            <a:r>
              <a:rPr lang="hu-HU" altLang="hu-HU" sz="2000" dirty="0" smtClean="0">
                <a:latin typeface="Garamond" panose="02020404030301010803" pitchFamily="18" charset="0"/>
              </a:rPr>
              <a:t> </a:t>
            </a:r>
            <a:endParaRPr lang="hu-HU" altLang="hu-HU" sz="2000" dirty="0">
              <a:latin typeface="Garamond" panose="02020404030301010803" pitchFamily="18" charset="0"/>
            </a:endParaRPr>
          </a:p>
          <a:p>
            <a:pPr marL="285750" lvl="0" indent="-285750" algn="just" eaLnBrk="0" hangingPunct="0">
              <a:buFont typeface="Arial" panose="020B0604020202020204" pitchFamily="34" charset="0"/>
              <a:buChar char="•"/>
            </a:pPr>
            <a:r>
              <a:rPr lang="hu-HU" altLang="hu-HU" sz="2000" b="1" dirty="0" smtClean="0">
                <a:solidFill>
                  <a:srgbClr val="A2906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Felderítő képességek</a:t>
            </a:r>
            <a:r>
              <a:rPr lang="hu-HU" altLang="hu-HU" sz="20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Megvásárolt </a:t>
            </a:r>
            <a:r>
              <a:rPr lang="hu-HU" altLang="hu-HU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légi járművek száma</a:t>
            </a:r>
            <a:r>
              <a:rPr lang="hu-HU" altLang="hu-HU" sz="20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ebből </a:t>
            </a:r>
            <a:r>
              <a:rPr lang="hu-HU" altLang="hu-HU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megvásárolt </a:t>
            </a:r>
            <a:r>
              <a:rPr lang="hu-HU" altLang="hu-HU" sz="2000" u="sng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pilóta nélküli légi járművek</a:t>
            </a:r>
            <a:r>
              <a:rPr lang="hu-HU" altLang="hu-HU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száma</a:t>
            </a:r>
            <a:endParaRPr lang="hu-HU" sz="2000" b="1" dirty="0" smtClean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altLang="hu-HU" sz="2000" b="1" dirty="0" smtClean="0">
                <a:solidFill>
                  <a:srgbClr val="A2906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Együttműködés</a:t>
            </a:r>
            <a:r>
              <a:rPr lang="hu-HU" altLang="hu-HU" sz="20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altLang="hu-HU" sz="2000" u="sng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Harmadik </a:t>
            </a:r>
            <a:r>
              <a:rPr lang="hu-HU" altLang="hu-HU" sz="2000" u="sng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országokkal közös</a:t>
            </a:r>
            <a:r>
              <a:rPr lang="hu-HU" altLang="hu-HU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együttműködési </a:t>
            </a:r>
            <a:r>
              <a:rPr lang="hu-HU" altLang="hu-HU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projektek </a:t>
            </a:r>
            <a:r>
              <a:rPr lang="hu-HU" altLang="hu-HU" sz="20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száma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A29061"/>
                </a:solidFill>
                <a:latin typeface="Garamond" panose="02020404030301010803" pitchFamily="18" charset="0"/>
              </a:rPr>
              <a:t>E-vízumkérelem</a:t>
            </a:r>
            <a:r>
              <a:rPr lang="hu-HU" sz="2000" dirty="0" smtClean="0">
                <a:latin typeface="Garamond" panose="02020404030301010803" pitchFamily="18" charset="0"/>
              </a:rPr>
              <a:t>: A </a:t>
            </a:r>
            <a:r>
              <a:rPr lang="hu-HU" sz="2000" dirty="0">
                <a:latin typeface="Garamond" panose="02020404030301010803" pitchFamily="18" charset="0"/>
              </a:rPr>
              <a:t>vízumkérelmek feldolgozásának </a:t>
            </a:r>
            <a:r>
              <a:rPr lang="hu-HU" sz="2000" u="sng" dirty="0">
                <a:latin typeface="Garamond" panose="02020404030301010803" pitchFamily="18" charset="0"/>
              </a:rPr>
              <a:t>digitalizálását támogató projektek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smtClean="0">
                <a:latin typeface="Garamond" panose="02020404030301010803" pitchFamily="18" charset="0"/>
              </a:rPr>
              <a:t>száma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A29061"/>
                </a:solidFill>
                <a:latin typeface="Garamond" panose="02020404030301010803" pitchFamily="18" charset="0"/>
              </a:rPr>
              <a:t>Képzés</a:t>
            </a:r>
            <a:r>
              <a:rPr lang="hu-HU" sz="2000" dirty="0">
                <a:latin typeface="Garamond" panose="02020404030301010803" pitchFamily="18" charset="0"/>
              </a:rPr>
              <a:t>: </a:t>
            </a:r>
            <a:r>
              <a:rPr lang="hu-HU" altLang="hu-HU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Azon résztvevők száma, akik </a:t>
            </a:r>
            <a:r>
              <a:rPr lang="hu-HU" altLang="hu-HU" sz="2000" u="sng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képzési tevékenység </a:t>
            </a:r>
            <a:r>
              <a:rPr lang="hu-HU" altLang="hu-HU" sz="2000" u="sng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után </a:t>
            </a:r>
            <a:br>
              <a:rPr lang="hu-HU" altLang="hu-HU" sz="2000" u="sng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altLang="hu-HU" sz="2000" u="sng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három </a:t>
            </a:r>
            <a:r>
              <a:rPr lang="hu-HU" altLang="hu-HU" sz="2000" u="sng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hónappal</a:t>
            </a:r>
            <a:r>
              <a:rPr lang="hu-HU" altLang="hu-HU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arról számolnak be, hogy használják az említett </a:t>
            </a:r>
            <a:r>
              <a:rPr lang="hu-HU" altLang="hu-HU" sz="20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u-HU" altLang="hu-HU" sz="20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altLang="hu-HU" sz="20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képzésen </a:t>
            </a:r>
            <a:r>
              <a:rPr lang="hu-HU" altLang="hu-HU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elsajátított készségeket és kompetenciákat</a:t>
            </a:r>
            <a:r>
              <a:rPr lang="hu-HU" altLang="hu-HU" sz="2000" dirty="0">
                <a:latin typeface="Garamond" panose="02020404030301010803" pitchFamily="18" charset="0"/>
              </a:rPr>
              <a:t> </a:t>
            </a:r>
            <a:endParaRPr lang="hu-HU" altLang="hu-HU" sz="3600" dirty="0">
              <a:latin typeface="Arial" panose="020B0604020202020204" pitchFamily="34" charset="0"/>
            </a:endParaRPr>
          </a:p>
          <a:p>
            <a:pPr marL="571500" indent="-571500" algn="just">
              <a:buFontTx/>
              <a:buChar char="-"/>
            </a:pPr>
            <a:endParaRPr lang="hu-HU" altLang="hu-HU" sz="3600" dirty="0">
              <a:latin typeface="Arial" panose="020B0604020202020204" pitchFamily="34" charset="0"/>
            </a:endParaRPr>
          </a:p>
          <a:p>
            <a:pPr algn="just"/>
            <a:endParaRPr lang="hu-HU" sz="2400" dirty="0"/>
          </a:p>
          <a:p>
            <a:pPr algn="just"/>
            <a:endParaRPr lang="hu-HU" sz="2400" dirty="0"/>
          </a:p>
          <a:p>
            <a:pPr algn="just"/>
            <a:endParaRPr lang="hu-HU" dirty="0"/>
          </a:p>
          <a:p>
            <a:endParaRPr lang="hu-HU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90100"/>
            <a:ext cx="2600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kumimoji="0" lang="hu-HU" altLang="hu-H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xmlns="" id="{EFB12004-1E9D-4CAC-B8DD-0E12BB2355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576" y="1124744"/>
            <a:ext cx="7703999" cy="432000"/>
          </a:xfrm>
        </p:spPr>
        <p:txBody>
          <a:bodyPr lIns="0" tIns="0" rIns="0" bIns="0"/>
          <a:lstStyle/>
          <a:p>
            <a:pPr algn="ctr"/>
            <a:r>
              <a:rPr lang="hu-HU" sz="2800" b="1" dirty="0" smtClean="0">
                <a:solidFill>
                  <a:srgbClr val="A29061"/>
                </a:solidFill>
              </a:rPr>
              <a:t>Az elért eredmények bemutatása II.</a:t>
            </a:r>
          </a:p>
          <a:p>
            <a:pPr algn="ctr"/>
            <a:r>
              <a:rPr lang="hu-HU" sz="2400" b="1" i="1" dirty="0" smtClean="0">
                <a:solidFill>
                  <a:srgbClr val="A29061"/>
                </a:solidFill>
              </a:rPr>
              <a:t>(változások és újdonságok egyes indikátorokban – </a:t>
            </a:r>
            <a:r>
              <a:rPr lang="hu-HU" sz="1800" b="1" i="1" dirty="0" smtClean="0">
                <a:solidFill>
                  <a:srgbClr val="A29061"/>
                </a:solidFill>
              </a:rPr>
              <a:t>VIII. mell.</a:t>
            </a:r>
            <a:r>
              <a:rPr lang="hu-HU" sz="2400" b="1" i="1" dirty="0" smtClean="0">
                <a:solidFill>
                  <a:srgbClr val="A29061"/>
                </a:solidFill>
              </a:rPr>
              <a:t>)</a:t>
            </a:r>
            <a:endParaRPr lang="hu-HU" sz="2400" b="1" i="1" dirty="0">
              <a:solidFill>
                <a:srgbClr val="A29061"/>
              </a:solidFill>
            </a:endParaRPr>
          </a:p>
          <a:p>
            <a:pPr algn="ctr"/>
            <a:endParaRPr lang="hu-HU" sz="2400" b="1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453C93EF-9523-4BAF-8B1E-A8D7A8DE5C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103" y="1772816"/>
            <a:ext cx="8100472" cy="3780215"/>
          </a:xfrm>
        </p:spPr>
        <p:txBody>
          <a:bodyPr/>
          <a:lstStyle/>
          <a:p>
            <a:pPr algn="just"/>
            <a:endParaRPr lang="hu-HU" altLang="hu-HU" sz="1800" dirty="0" smtClean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1800" i="1" u="sng" dirty="0" smtClean="0">
                <a:latin typeface="Garamond" panose="02020404030301010803" pitchFamily="18" charset="0"/>
              </a:rPr>
              <a:t>Eredménymutatók</a:t>
            </a:r>
          </a:p>
          <a:p>
            <a:pPr algn="just"/>
            <a:endParaRPr lang="hu-HU" sz="1800" i="1" u="sng" dirty="0" smtClean="0">
              <a:latin typeface="Garamond" panose="02020404030301010803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solidFill>
                  <a:srgbClr val="A29061"/>
                </a:solidFill>
                <a:latin typeface="Garamond" panose="02020404030301010803" pitchFamily="18" charset="0"/>
              </a:rPr>
              <a:t> </a:t>
            </a:r>
            <a:r>
              <a:rPr lang="hu-HU" sz="2000" b="1" dirty="0" smtClean="0">
                <a:solidFill>
                  <a:srgbClr val="A29061"/>
                </a:solidFill>
                <a:latin typeface="Garamond" panose="02020404030301010803" pitchFamily="18" charset="0"/>
              </a:rPr>
              <a:t>EBCGA</a:t>
            </a:r>
            <a:r>
              <a:rPr lang="hu-HU" sz="2000" dirty="0" smtClean="0">
                <a:latin typeface="Garamond" panose="02020404030301010803" pitchFamily="18" charset="0"/>
              </a:rPr>
              <a:t>: Az Ügynökség </a:t>
            </a:r>
            <a:r>
              <a:rPr lang="hu-HU" sz="2000" dirty="0" smtClean="0">
                <a:latin typeface="Garamond" panose="02020404030301010803" pitchFamily="18" charset="0"/>
              </a:rPr>
              <a:t>műszakieszköz-állományába </a:t>
            </a:r>
            <a:r>
              <a:rPr lang="hu-HU" sz="2000" u="sng" dirty="0">
                <a:latin typeface="Garamond" panose="02020404030301010803" pitchFamily="18" charset="0"/>
              </a:rPr>
              <a:t>nyilvántartásba vett</a:t>
            </a:r>
            <a:r>
              <a:rPr lang="hu-HU" sz="2000" dirty="0">
                <a:latin typeface="Garamond" panose="02020404030301010803" pitchFamily="18" charset="0"/>
              </a:rPr>
              <a:t> / </a:t>
            </a:r>
            <a:r>
              <a:rPr lang="hu-HU" sz="2000" u="sng" dirty="0">
                <a:latin typeface="Garamond" panose="02020404030301010803" pitchFamily="18" charset="0"/>
              </a:rPr>
              <a:t>rendelkezésre bocsátott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smtClean="0">
                <a:latin typeface="Garamond" panose="02020404030301010803" pitchFamily="18" charset="0"/>
              </a:rPr>
              <a:t>berendezések száma</a:t>
            </a:r>
            <a:endParaRPr lang="hu-HU" sz="2000" b="1" dirty="0">
              <a:latin typeface="Garamond" panose="02020404030301010803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A29061"/>
                </a:solidFill>
                <a:latin typeface="Garamond" panose="02020404030301010803" pitchFamily="18" charset="0"/>
              </a:rPr>
              <a:t>„Okos határátkelőhely”</a:t>
            </a:r>
            <a:r>
              <a:rPr lang="hu-HU" sz="2000" dirty="0" smtClean="0">
                <a:latin typeface="Garamond" panose="02020404030301010803" pitchFamily="18" charset="0"/>
              </a:rPr>
              <a:t>: Automatizált </a:t>
            </a:r>
            <a:r>
              <a:rPr lang="hu-HU" sz="2000" dirty="0">
                <a:latin typeface="Garamond" panose="02020404030301010803" pitchFamily="18" charset="0"/>
              </a:rPr>
              <a:t>határellenőrzési kapukkal és elektronikus átléptető kapukkal felszerelt </a:t>
            </a:r>
            <a:r>
              <a:rPr lang="hu-HU" sz="2000" u="sng" dirty="0">
                <a:latin typeface="Garamond" panose="02020404030301010803" pitchFamily="18" charset="0"/>
              </a:rPr>
              <a:t>határátkelőhelyek száma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000" b="1" dirty="0" smtClean="0">
                <a:solidFill>
                  <a:srgbClr val="A2906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Ügyfélközpontúság</a:t>
            </a:r>
            <a:r>
              <a:rPr lang="hu-HU" altLang="hu-HU" sz="2000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altLang="hu-HU" sz="2000" u="sng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Ügyfélbarát </a:t>
            </a:r>
            <a:r>
              <a:rPr lang="hu-HU" altLang="hu-HU" sz="2000" u="sng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szellemben felújított</a:t>
            </a:r>
            <a:r>
              <a:rPr lang="hu-HU" altLang="hu-HU" sz="2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továbbfejlesztett konzulátusok száma</a:t>
            </a:r>
            <a:r>
              <a:rPr lang="hu-HU" altLang="hu-HU" sz="2000" dirty="0">
                <a:latin typeface="Garamond" panose="02020404030301010803" pitchFamily="18" charset="0"/>
              </a:rPr>
              <a:t>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A29061"/>
                </a:solidFill>
                <a:latin typeface="Garamond" panose="02020404030301010803" pitchFamily="18" charset="0"/>
              </a:rPr>
              <a:t>E-vízumkérelem</a:t>
            </a:r>
            <a:r>
              <a:rPr lang="hu-HU" sz="2000" dirty="0" smtClean="0">
                <a:latin typeface="Garamond" panose="02020404030301010803" pitchFamily="18" charset="0"/>
              </a:rPr>
              <a:t>: </a:t>
            </a:r>
            <a:r>
              <a:rPr lang="hu-HU" sz="2000" u="sng" dirty="0" smtClean="0">
                <a:latin typeface="Garamond" panose="02020404030301010803" pitchFamily="18" charset="0"/>
              </a:rPr>
              <a:t>Digitális </a:t>
            </a:r>
            <a:r>
              <a:rPr lang="hu-HU" sz="2000" u="sng" dirty="0">
                <a:latin typeface="Garamond" panose="02020404030301010803" pitchFamily="18" charset="0"/>
              </a:rPr>
              <a:t>eszközök alkalmazásával</a:t>
            </a:r>
            <a:r>
              <a:rPr lang="hu-HU" sz="2000" dirty="0">
                <a:latin typeface="Garamond" panose="02020404030301010803" pitchFamily="18" charset="0"/>
              </a:rPr>
              <a:t> benyújtott vízumkérelmek száma</a:t>
            </a:r>
          </a:p>
          <a:p>
            <a:pPr algn="just"/>
            <a:endParaRPr lang="hu-HU" altLang="hu-HU" sz="3600" dirty="0">
              <a:latin typeface="Arial" panose="020B0604020202020204" pitchFamily="34" charset="0"/>
            </a:endParaRPr>
          </a:p>
          <a:p>
            <a:pPr marL="571500" indent="-571500" algn="just">
              <a:buFontTx/>
              <a:buChar char="-"/>
            </a:pPr>
            <a:endParaRPr lang="hu-HU" altLang="hu-HU" sz="3600" dirty="0">
              <a:latin typeface="Arial" panose="020B0604020202020204" pitchFamily="34" charset="0"/>
            </a:endParaRPr>
          </a:p>
          <a:p>
            <a:pPr algn="just"/>
            <a:endParaRPr lang="hu-HU" sz="2400" dirty="0"/>
          </a:p>
          <a:p>
            <a:pPr algn="just"/>
            <a:endParaRPr lang="hu-HU" sz="2400" dirty="0"/>
          </a:p>
          <a:p>
            <a:pPr algn="just"/>
            <a:endParaRPr lang="hu-HU" dirty="0"/>
          </a:p>
          <a:p>
            <a:endParaRPr lang="hu-HU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90100"/>
            <a:ext cx="2600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kumimoji="0" lang="hu-HU" altLang="hu-H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Menu Planner Checklist - Unlock Fo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71" y="5048970"/>
            <a:ext cx="1752129" cy="129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Képtalálatok a következőre: külgazdasági és külügyminisztér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08" y="1840570"/>
            <a:ext cx="2327820" cy="154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 helye 1">
            <a:extLst>
              <a:ext uri="{FF2B5EF4-FFF2-40B4-BE49-F238E27FC236}">
                <a16:creationId xmlns:a16="http://schemas.microsoft.com/office/drawing/2014/main" xmlns="" id="{473FBB18-0370-4667-8C34-4AAAC11A8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1346616"/>
            <a:ext cx="7703999" cy="793087"/>
          </a:xfrm>
        </p:spPr>
        <p:txBody>
          <a:bodyPr lIns="0" tIns="0" rIns="0" bIns="0"/>
          <a:lstStyle/>
          <a:p>
            <a:pPr algn="ctr"/>
            <a:r>
              <a:rPr lang="hu-HU" sz="2400" b="1" dirty="0" smtClean="0">
                <a:solidFill>
                  <a:srgbClr val="A29061"/>
                </a:solidFill>
              </a:rPr>
              <a:t>Lehetséges kedvezményezetti kör</a:t>
            </a:r>
            <a:endParaRPr lang="hu-HU" sz="2400" b="1" dirty="0">
              <a:solidFill>
                <a:srgbClr val="A29061"/>
              </a:solidFill>
            </a:endParaRPr>
          </a:p>
        </p:txBody>
      </p:sp>
      <p:sp>
        <p:nvSpPr>
          <p:cNvPr id="5" name="Szöveg helye 1">
            <a:extLst>
              <a:ext uri="{FF2B5EF4-FFF2-40B4-BE49-F238E27FC236}">
                <a16:creationId xmlns:a16="http://schemas.microsoft.com/office/drawing/2014/main" xmlns="" id="{473FBB18-0370-4667-8C34-4AAAC11A8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2473448"/>
            <a:ext cx="7703999" cy="1460198"/>
          </a:xfrm>
        </p:spPr>
        <p:txBody>
          <a:bodyPr lIns="0" tIns="0" rIns="0" bIns="0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Általános rendőrségi feladatokat ellátó szerv</a:t>
            </a:r>
            <a:endParaRPr lang="hu-HU" sz="20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</a:rPr>
              <a:t>Külgazdasági és </a:t>
            </a:r>
            <a:r>
              <a:rPr lang="hu-HU" sz="2000" dirty="0" smtClean="0">
                <a:solidFill>
                  <a:schemeClr val="tx1"/>
                </a:solidFill>
              </a:rPr>
              <a:t>Külügyminisztérium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Országos Idegenrendészeti Főigazgatóság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Nemzeti Közszolgálati Egyetem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3" name="AutoShape 4" descr="Képtalálatok a következőre: rendőr cím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6" descr="Képtalálatok a következőre: rendőr cím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8" name="Picture 10" descr="Képtalálatok a következőre: rendőr cí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51" y="3578936"/>
            <a:ext cx="2518913" cy="167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Képtalálatok a következőre: országos idegenrendészeti főigazgatósá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89" y="4226943"/>
            <a:ext cx="1671207" cy="160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25" y="4852358"/>
            <a:ext cx="1480239" cy="148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7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1475656" y="1268760"/>
            <a:ext cx="3852079" cy="432000"/>
          </a:xfrm>
        </p:spPr>
        <p:txBody>
          <a:bodyPr/>
          <a:lstStyle/>
          <a:p>
            <a:r>
              <a:rPr lang="hu-HU" b="1" dirty="0" smtClean="0">
                <a:solidFill>
                  <a:srgbClr val="A29061"/>
                </a:solidFill>
              </a:rPr>
              <a:t>Vizionált cél 2030-ra</a:t>
            </a:r>
            <a:endParaRPr lang="hu-HU" b="1" dirty="0">
              <a:solidFill>
                <a:srgbClr val="A29061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>
          <a:xfrm>
            <a:off x="467544" y="1844824"/>
            <a:ext cx="5096496" cy="4417426"/>
          </a:xfrm>
        </p:spPr>
        <p:txBody>
          <a:bodyPr/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 határátkelőhelyek utasforgalmának fele automatizált vagy </a:t>
            </a:r>
            <a:r>
              <a:rPr lang="hu-HU" sz="2000" b="1" dirty="0" smtClean="0">
                <a:solidFill>
                  <a:srgbClr val="FF0000"/>
                </a:solidFill>
              </a:rPr>
              <a:t>részben</a:t>
            </a:r>
            <a:r>
              <a:rPr lang="hu-HU" sz="2000" dirty="0" smtClean="0"/>
              <a:t> </a:t>
            </a:r>
            <a:r>
              <a:rPr lang="hu-HU" sz="2000" b="1" dirty="0" smtClean="0">
                <a:solidFill>
                  <a:srgbClr val="FF3300"/>
                </a:solidFill>
              </a:rPr>
              <a:t>automatizált folyamatokkal</a:t>
            </a:r>
            <a:r>
              <a:rPr lang="hu-HU" sz="2000" dirty="0" smtClean="0">
                <a:solidFill>
                  <a:srgbClr val="FF3300"/>
                </a:solidFill>
              </a:rPr>
              <a:t> </a:t>
            </a:r>
            <a:r>
              <a:rPr lang="hu-HU" sz="2000" dirty="0" smtClean="0"/>
              <a:t>kerül átléptetésre.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 határátkelőhelyek közötti határszakaszokon </a:t>
            </a:r>
            <a:r>
              <a:rPr lang="hu-HU" sz="2000" b="1" dirty="0" smtClean="0">
                <a:solidFill>
                  <a:srgbClr val="FF3300"/>
                </a:solidFill>
              </a:rPr>
              <a:t>részben autonóm működésű</a:t>
            </a:r>
            <a:r>
              <a:rPr lang="hu-HU" sz="2000" dirty="0" smtClean="0"/>
              <a:t>, csúcstechnológiával támogatott, egymással összekapcsolt határőrizeti rendszerek segítik az illegális bevándorlással szembeni fellépést.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 schengeni területen belül megfelelő képességű </a:t>
            </a:r>
            <a:r>
              <a:rPr lang="hu-HU" sz="2000" b="1" dirty="0" smtClean="0">
                <a:solidFill>
                  <a:srgbClr val="FF3300"/>
                </a:solidFill>
              </a:rPr>
              <a:t>mélységi ellenőrzési kapacitások </a:t>
            </a:r>
            <a:r>
              <a:rPr lang="hu-HU" sz="2000" dirty="0" smtClean="0"/>
              <a:t>szűrik ki a jogszerűtlenül tartózkodó személyeket.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 vízumkiadás folyamata teljesen </a:t>
            </a:r>
            <a:r>
              <a:rPr lang="hu-HU" sz="2000" b="1" dirty="0" smtClean="0">
                <a:solidFill>
                  <a:srgbClr val="FF3300"/>
                </a:solidFill>
              </a:rPr>
              <a:t>átkerül a digitális térbe</a:t>
            </a:r>
            <a:r>
              <a:rPr lang="hu-HU" sz="2000" dirty="0" smtClean="0"/>
              <a:t>, amely gyors és biztonságos módon támogatja a </a:t>
            </a:r>
            <a:r>
              <a:rPr lang="hu-HU" sz="2000" smtClean="0"/>
              <a:t>jogszerűen utazókat.</a:t>
            </a:r>
            <a:endParaRPr lang="hu-HU" sz="2000" dirty="0"/>
          </a:p>
        </p:txBody>
      </p:sp>
      <p:pic>
        <p:nvPicPr>
          <p:cNvPr id="1026" name="Picture 2" descr="Képtalálatok a következőre: e-g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29" y="1087480"/>
            <a:ext cx="3070704" cy="1914393"/>
          </a:xfrm>
          <a:prstGeom prst="rect">
            <a:avLst/>
          </a:prstGeom>
          <a:noFill/>
          <a:ln w="22225"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29" y="3114732"/>
            <a:ext cx="3070704" cy="1449372"/>
          </a:xfrm>
          <a:prstGeom prst="rect">
            <a:avLst/>
          </a:prstGeom>
          <a:noFill/>
          <a:ln w="222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29" y="4684357"/>
            <a:ext cx="3070704" cy="1970368"/>
          </a:xfrm>
          <a:prstGeom prst="rect">
            <a:avLst/>
          </a:prstGeom>
          <a:noFill/>
          <a:ln w="222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21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xmlns="" id="{CA5AF8DE-9517-4292-AADD-17C955F4D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/>
          <a:lstStyle/>
          <a:p>
            <a:pPr algn="ctr"/>
            <a:r>
              <a:rPr lang="hu-HU" sz="2400" b="1" dirty="0"/>
              <a:t>Belügyi Alapok </a:t>
            </a:r>
          </a:p>
        </p:txBody>
      </p:sp>
      <p:graphicFrame>
        <p:nvGraphicFramePr>
          <p:cNvPr id="7" name="Táblázat 7">
            <a:extLst>
              <a:ext uri="{FF2B5EF4-FFF2-40B4-BE49-F238E27FC236}">
                <a16:creationId xmlns:a16="http://schemas.microsoft.com/office/drawing/2014/main" xmlns="" id="{282CC2A9-F641-473E-8907-D0F87FBFF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197351"/>
              </p:ext>
            </p:extLst>
          </p:nvPr>
        </p:nvGraphicFramePr>
        <p:xfrm>
          <a:off x="471401" y="2227942"/>
          <a:ext cx="8201196" cy="382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430477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4283661718"/>
                    </a:ext>
                  </a:extLst>
                </a:gridCol>
                <a:gridCol w="1781338">
                  <a:extLst>
                    <a:ext uri="{9D8B030D-6E8A-4147-A177-3AD203B41FA5}">
                      <a16:colId xmlns:a16="http://schemas.microsoft.com/office/drawing/2014/main" xmlns="" val="1460986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593069211"/>
                    </a:ext>
                  </a:extLst>
                </a:gridCol>
                <a:gridCol w="275925">
                  <a:extLst>
                    <a:ext uri="{9D8B030D-6E8A-4147-A177-3AD203B41FA5}">
                      <a16:colId xmlns:a16="http://schemas.microsoft.com/office/drawing/2014/main" xmlns="" val="16817234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561061625"/>
                    </a:ext>
                  </a:extLst>
                </a:gridCol>
                <a:gridCol w="1225795">
                  <a:extLst>
                    <a:ext uri="{9D8B030D-6E8A-4147-A177-3AD203B41FA5}">
                      <a16:colId xmlns:a16="http://schemas.microsoft.com/office/drawing/2014/main" xmlns="" val="23879546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60236310"/>
                    </a:ext>
                  </a:extLst>
                </a:gridCol>
                <a:gridCol w="925948">
                  <a:extLst>
                    <a:ext uri="{9D8B030D-6E8A-4147-A177-3AD203B41FA5}">
                      <a16:colId xmlns:a16="http://schemas.microsoft.com/office/drawing/2014/main" xmlns="" val="1700288836"/>
                    </a:ext>
                  </a:extLst>
                </a:gridCol>
                <a:gridCol w="235131">
                  <a:extLst>
                    <a:ext uri="{9D8B030D-6E8A-4147-A177-3AD203B41FA5}">
                      <a16:colId xmlns:a16="http://schemas.microsoft.com/office/drawing/2014/main" xmlns="" val="1436258469"/>
                    </a:ext>
                  </a:extLst>
                </a:gridCol>
                <a:gridCol w="548921">
                  <a:extLst>
                    <a:ext uri="{9D8B030D-6E8A-4147-A177-3AD203B41FA5}">
                      <a16:colId xmlns:a16="http://schemas.microsoft.com/office/drawing/2014/main" xmlns="" val="2456766517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xmlns="" val="2639825985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xmlns="" val="1545377096"/>
                    </a:ext>
                  </a:extLst>
                </a:gridCol>
                <a:gridCol w="1781338">
                  <a:extLst>
                    <a:ext uri="{9D8B030D-6E8A-4147-A177-3AD203B41FA5}">
                      <a16:colId xmlns:a16="http://schemas.microsoft.com/office/drawing/2014/main" xmlns="" val="739022472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r>
                        <a:rPr lang="hu-HU" sz="1600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2007-2013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Európai Menekültügyi Alap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Európai Integrációs Alap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Európai Visszatérési Alap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hu-HU" b="1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Külső Határok Alap</a:t>
                      </a:r>
                      <a:endParaRPr lang="hu-HU" b="1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07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sz="16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hu-HU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hu-HU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hu-HU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3275080"/>
                  </a:ext>
                </a:extLst>
              </a:tr>
              <a:tr h="504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latin typeface="Garamond" panose="02020404030301010803" pitchFamily="18" charset="0"/>
                        </a:rPr>
                        <a:t>2014-2020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hu-HU" sz="16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5"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latin typeface="Garamond" panose="02020404030301010803" pitchFamily="18" charset="0"/>
                        </a:rPr>
                        <a:t>Menekültügyi, Migrációs és Integrációs Alap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u-H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hu-HU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latin typeface="Garamond" panose="02020404030301010803" pitchFamily="18" charset="0"/>
                        </a:rPr>
                        <a:t>Belső Biztonsági Alap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4847079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Garamond" panose="02020404030301010803" pitchFamily="18" charset="0"/>
                        </a:rPr>
                        <a:t>Határok és Vízumigazgatás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Garamond" panose="02020404030301010803" pitchFamily="18" charset="0"/>
                        </a:rPr>
                        <a:t>Rendőri együttműködés és válságkezelés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5311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sz="16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hu-HU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hu-HU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hu-HU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hu-HU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6523503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r>
                        <a:rPr lang="hu-HU" sz="1600" b="1" dirty="0">
                          <a:latin typeface="Garamond" panose="02020404030301010803" pitchFamily="18" charset="0"/>
                        </a:rPr>
                        <a:t>2021-2027</a:t>
                      </a:r>
                    </a:p>
                  </a:txBody>
                  <a:tcPr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>
                          <a:latin typeface="Garamond" panose="02020404030301010803" pitchFamily="18" charset="0"/>
                        </a:rPr>
                        <a:t>Menekültügyi, Migrációs és Integrációs Alap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Integrált Határigazgatási Alap </a:t>
                      </a:r>
                      <a:endParaRPr lang="hu-HU" sz="1600" b="1" kern="1200" dirty="0" smtClean="0">
                        <a:solidFill>
                          <a:schemeClr val="dk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Határigazgatási </a:t>
                      </a:r>
                      <a:r>
                        <a:rPr lang="hu-HU" sz="1600" b="1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és </a:t>
                      </a:r>
                      <a:r>
                        <a:rPr lang="hu-HU" sz="1600" b="1" kern="1200" dirty="0" smtClean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Vízumpolitikai </a:t>
                      </a:r>
                      <a:r>
                        <a:rPr lang="hu-HU" sz="1600" b="1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Eszköz </a:t>
                      </a:r>
                      <a:endParaRPr lang="hu-HU" sz="16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latin typeface="Garamond" panose="02020404030301010803" pitchFamily="18" charset="0"/>
                        </a:rPr>
                        <a:t>Belső Biztonsági Alap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9468419"/>
                  </a:ext>
                </a:extLst>
              </a:tr>
            </a:tbl>
          </a:graphicData>
        </a:graphic>
      </p:graphicFrame>
      <p:sp>
        <p:nvSpPr>
          <p:cNvPr id="3" name="Téglalap 2"/>
          <p:cNvSpPr/>
          <p:nvPr/>
        </p:nvSpPr>
        <p:spPr>
          <a:xfrm>
            <a:off x="3416060" y="4869160"/>
            <a:ext cx="2527540" cy="127412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148064" y="4149080"/>
            <a:ext cx="1440160" cy="474544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4983171" y="4653136"/>
            <a:ext cx="144016" cy="1735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828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megtisztelő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131840" y="4509120"/>
            <a:ext cx="2912368" cy="1656184"/>
          </a:xfrm>
        </p:spPr>
        <p:txBody>
          <a:bodyPr>
            <a:normAutofit lnSpcReduction="10000"/>
          </a:bodyPr>
          <a:lstStyle/>
          <a:p>
            <a:r>
              <a:rPr lang="hu-HU" b="1" dirty="0" err="1" smtClean="0"/>
              <a:t>Vedó</a:t>
            </a:r>
            <a:r>
              <a:rPr lang="hu-HU" b="1" dirty="0" smtClean="0"/>
              <a:t> Attila r. </a:t>
            </a:r>
            <a:r>
              <a:rPr lang="hu-HU" b="1" dirty="0" err="1" smtClean="0"/>
              <a:t>őrgy</a:t>
            </a:r>
            <a:r>
              <a:rPr lang="hu-HU" b="1" dirty="0" smtClean="0"/>
              <a:t>.</a:t>
            </a:r>
          </a:p>
          <a:p>
            <a:r>
              <a:rPr lang="hu-HU" sz="1300" dirty="0" smtClean="0"/>
              <a:t>Támogatás-koordinációs Főosztály </a:t>
            </a:r>
          </a:p>
          <a:p>
            <a:r>
              <a:rPr lang="hu-HU" sz="1300" dirty="0" smtClean="0"/>
              <a:t>Határrendészeti szakmai referens</a:t>
            </a:r>
          </a:p>
          <a:p>
            <a:endParaRPr lang="hu-HU" sz="1300" dirty="0" smtClean="0"/>
          </a:p>
          <a:p>
            <a:r>
              <a:rPr lang="hu-HU" sz="1300" dirty="0" smtClean="0"/>
              <a:t>BM: 12-680</a:t>
            </a:r>
          </a:p>
          <a:p>
            <a:r>
              <a:rPr lang="hu-HU" sz="1300" dirty="0" err="1" smtClean="0">
                <a:hlinkClick r:id="rId2"/>
              </a:rPr>
              <a:t>attila.vedo</a:t>
            </a:r>
            <a:r>
              <a:rPr lang="hu-HU" sz="1300" dirty="0" smtClean="0">
                <a:hlinkClick r:id="rId2"/>
              </a:rPr>
              <a:t>@</a:t>
            </a:r>
            <a:r>
              <a:rPr lang="hu-HU" sz="1300" dirty="0" err="1" smtClean="0">
                <a:hlinkClick r:id="rId2"/>
              </a:rPr>
              <a:t>bm.gov.hu</a:t>
            </a:r>
            <a:r>
              <a:rPr lang="hu-HU" sz="1300" dirty="0" smtClean="0"/>
              <a:t> </a:t>
            </a:r>
          </a:p>
          <a:p>
            <a:r>
              <a:rPr lang="hu-HU" sz="1300" dirty="0" smtClean="0">
                <a:hlinkClick r:id="rId2"/>
              </a:rPr>
              <a:t>bmvi2127@</a:t>
            </a:r>
            <a:r>
              <a:rPr lang="hu-HU" sz="1300" dirty="0" err="1" smtClean="0">
                <a:hlinkClick r:id="rId2"/>
              </a:rPr>
              <a:t>bm.gov.hu</a:t>
            </a:r>
            <a:endParaRPr lang="hu-HU" sz="1300" dirty="0" smtClean="0"/>
          </a:p>
        </p:txBody>
      </p:sp>
    </p:spTree>
    <p:extLst>
      <p:ext uri="{BB962C8B-B14F-4D97-AF65-F5344CB8AC3E}">
        <p14:creationId xmlns:p14="http://schemas.microsoft.com/office/powerpoint/2010/main" val="70468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xmlns="" id="{473FBB18-0370-4667-8C34-4AAAC11A8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584" y="1268760"/>
            <a:ext cx="7703999" cy="1569464"/>
          </a:xfrm>
        </p:spPr>
        <p:txBody>
          <a:bodyPr lIns="0" tIns="0" rIns="0" bIns="0"/>
          <a:lstStyle/>
          <a:p>
            <a:pPr algn="ctr"/>
            <a:r>
              <a:rPr lang="hu-HU" sz="2800" b="1" dirty="0" smtClean="0">
                <a:solidFill>
                  <a:srgbClr val="A69765"/>
                </a:solidFill>
              </a:rPr>
              <a:t>A jelenlegi hétéves ciklus (2014-2020) eredményei </a:t>
            </a:r>
          </a:p>
          <a:p>
            <a:pPr algn="ctr"/>
            <a:r>
              <a:rPr lang="hu-HU" sz="2800" b="1" dirty="0" smtClean="0">
                <a:solidFill>
                  <a:srgbClr val="A69765"/>
                </a:solidFill>
              </a:rPr>
              <a:t>a BBA Határok és Vízum területén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70330967"/>
              </p:ext>
            </p:extLst>
          </p:nvPr>
        </p:nvGraphicFramePr>
        <p:xfrm>
          <a:off x="683568" y="2276872"/>
          <a:ext cx="7848872" cy="4075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églalap 4"/>
          <p:cNvSpPr/>
          <p:nvPr/>
        </p:nvSpPr>
        <p:spPr>
          <a:xfrm>
            <a:off x="4826827" y="1700808"/>
            <a:ext cx="1080120" cy="432048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212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0"/>
          </p:nvPr>
        </p:nvSpPr>
        <p:spPr>
          <a:xfrm>
            <a:off x="855801" y="1160856"/>
            <a:ext cx="7703999" cy="972000"/>
          </a:xfrm>
        </p:spPr>
        <p:txBody>
          <a:bodyPr lIns="0" tIns="0" rIns="0" bIns="0"/>
          <a:lstStyle/>
          <a:p>
            <a:pPr algn="ctr"/>
            <a:r>
              <a:rPr lang="hu-HU" sz="2400" b="1" dirty="0">
                <a:solidFill>
                  <a:srgbClr val="A69765"/>
                </a:solidFill>
              </a:rPr>
              <a:t>A jelenlegi hétéves ciklus (2014-2020) eredményei </a:t>
            </a:r>
          </a:p>
          <a:p>
            <a:pPr algn="ctr"/>
            <a:r>
              <a:rPr lang="hu-HU" sz="2400" b="1" dirty="0">
                <a:solidFill>
                  <a:srgbClr val="A69765"/>
                </a:solidFill>
              </a:rPr>
              <a:t>a BBA Határok és Vízum területén</a:t>
            </a:r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3"/>
          </p:nvPr>
        </p:nvSpPr>
        <p:spPr>
          <a:xfrm>
            <a:off x="4555401" y="4542334"/>
            <a:ext cx="3945132" cy="1497600"/>
          </a:xfrm>
        </p:spPr>
        <p:txBody>
          <a:bodyPr/>
          <a:lstStyle/>
          <a:p>
            <a:r>
              <a:rPr lang="hu-HU" dirty="0" err="1" smtClean="0"/>
              <a:t>lhhsd</a:t>
            </a:r>
            <a:endParaRPr lang="hu-HU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965775884"/>
              </p:ext>
            </p:extLst>
          </p:nvPr>
        </p:nvGraphicFramePr>
        <p:xfrm>
          <a:off x="778933" y="2144133"/>
          <a:ext cx="7721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églalap 4"/>
          <p:cNvSpPr/>
          <p:nvPr/>
        </p:nvSpPr>
        <p:spPr>
          <a:xfrm>
            <a:off x="3339149" y="1547251"/>
            <a:ext cx="1152128" cy="360040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14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sz="quarter" idx="13"/>
          </p:nvPr>
        </p:nvSpPr>
        <p:spPr>
          <a:xfrm>
            <a:off x="4555401" y="4542334"/>
            <a:ext cx="3945132" cy="1497600"/>
          </a:xfrm>
        </p:spPr>
        <p:txBody>
          <a:bodyPr/>
          <a:lstStyle/>
          <a:p>
            <a:r>
              <a:rPr lang="hu-HU" dirty="0" err="1" smtClean="0"/>
              <a:t>lhhsd</a:t>
            </a:r>
            <a:endParaRPr lang="hu-HU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692596074"/>
              </p:ext>
            </p:extLst>
          </p:nvPr>
        </p:nvGraphicFramePr>
        <p:xfrm>
          <a:off x="778933" y="2144133"/>
          <a:ext cx="7721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zöveg helye 6"/>
          <p:cNvSpPr>
            <a:spLocks noGrp="1"/>
          </p:cNvSpPr>
          <p:nvPr>
            <p:ph type="body" sz="quarter" idx="10"/>
          </p:nvPr>
        </p:nvSpPr>
        <p:spPr>
          <a:xfrm>
            <a:off x="855801" y="1160856"/>
            <a:ext cx="7703999" cy="972000"/>
          </a:xfrm>
        </p:spPr>
        <p:txBody>
          <a:bodyPr lIns="0" tIns="0" rIns="0" bIns="0"/>
          <a:lstStyle/>
          <a:p>
            <a:pPr algn="ctr"/>
            <a:r>
              <a:rPr lang="hu-HU" sz="2400" b="1" dirty="0">
                <a:solidFill>
                  <a:srgbClr val="A69765"/>
                </a:solidFill>
              </a:rPr>
              <a:t>A jelenlegi hétéves ciklus (2014-2020) eredményei </a:t>
            </a:r>
          </a:p>
          <a:p>
            <a:pPr algn="ctr"/>
            <a:r>
              <a:rPr lang="hu-HU" sz="2400" b="1" dirty="0">
                <a:solidFill>
                  <a:srgbClr val="A69765"/>
                </a:solidFill>
              </a:rPr>
              <a:t>a BBA Határok és Vízum területén</a:t>
            </a:r>
          </a:p>
        </p:txBody>
      </p:sp>
      <p:sp>
        <p:nvSpPr>
          <p:cNvPr id="8" name="Téglalap 7"/>
          <p:cNvSpPr/>
          <p:nvPr/>
        </p:nvSpPr>
        <p:spPr>
          <a:xfrm>
            <a:off x="3347864" y="1556792"/>
            <a:ext cx="1152128" cy="360040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99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xmlns="" id="{473FBB18-0370-4667-8C34-4AAAC11A8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3568" y="2420888"/>
            <a:ext cx="7703999" cy="1569464"/>
          </a:xfrm>
        </p:spPr>
        <p:txBody>
          <a:bodyPr lIns="0" tIns="0" rIns="0" bIns="0"/>
          <a:lstStyle/>
          <a:p>
            <a:pPr algn="ctr"/>
            <a:r>
              <a:rPr lang="hu-HU" sz="3600" b="1" dirty="0" smtClean="0">
                <a:solidFill>
                  <a:srgbClr val="A69765"/>
                </a:solidFill>
              </a:rPr>
              <a:t>A következő </a:t>
            </a:r>
            <a:r>
              <a:rPr lang="hu-HU" sz="3600" b="1" dirty="0">
                <a:solidFill>
                  <a:srgbClr val="A69765"/>
                </a:solidFill>
              </a:rPr>
              <a:t>hétéves </a:t>
            </a:r>
            <a:r>
              <a:rPr lang="hu-HU" sz="3600" b="1" dirty="0" smtClean="0">
                <a:solidFill>
                  <a:srgbClr val="A69765"/>
                </a:solidFill>
              </a:rPr>
              <a:t>ciklus </a:t>
            </a:r>
          </a:p>
          <a:p>
            <a:pPr algn="ctr"/>
            <a:r>
              <a:rPr lang="hu-HU" sz="3600" b="1" dirty="0" smtClean="0">
                <a:solidFill>
                  <a:srgbClr val="A69765"/>
                </a:solidFill>
              </a:rPr>
              <a:t>(2021-2027) </a:t>
            </a:r>
          </a:p>
          <a:p>
            <a:pPr algn="ctr"/>
            <a:r>
              <a:rPr lang="hu-HU" sz="3600" b="1" dirty="0" smtClean="0">
                <a:solidFill>
                  <a:srgbClr val="A69765"/>
                </a:solidFill>
              </a:rPr>
              <a:t>prioritásai és fejlesztési irányai</a:t>
            </a:r>
          </a:p>
        </p:txBody>
      </p:sp>
    </p:spTree>
    <p:extLst>
      <p:ext uri="{BB962C8B-B14F-4D97-AF65-F5344CB8AC3E}">
        <p14:creationId xmlns:p14="http://schemas.microsoft.com/office/powerpoint/2010/main" val="125545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xmlns="" id="{473FBB18-0370-4667-8C34-4AAAC11A8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/>
          <a:lstStyle/>
          <a:p>
            <a:pPr algn="ctr"/>
            <a:r>
              <a:rPr lang="hu-HU" sz="2400" b="1" dirty="0">
                <a:solidFill>
                  <a:srgbClr val="A69765"/>
                </a:solidFill>
              </a:rPr>
              <a:t>HAVE – Jövőkép</a:t>
            </a:r>
          </a:p>
          <a:p>
            <a:pPr algn="ctr"/>
            <a:endParaRPr lang="hu-HU" sz="2400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F2CEB6EF-958C-4702-9510-7E4DAF5A4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08614"/>
              </p:ext>
            </p:extLst>
          </p:nvPr>
        </p:nvGraphicFramePr>
        <p:xfrm>
          <a:off x="719999" y="1944548"/>
          <a:ext cx="770399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9653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>
            <a:off x="5025561" y="5343815"/>
            <a:ext cx="3910394" cy="93436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323528" y="4540386"/>
            <a:ext cx="4464496" cy="604384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5004048" y="3070427"/>
            <a:ext cx="3946775" cy="2069714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323528" y="3675380"/>
            <a:ext cx="4464496" cy="604384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5004048" y="1849100"/>
            <a:ext cx="3946775" cy="102954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307885" y="2829832"/>
            <a:ext cx="4464496" cy="60438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 helye 1">
            <a:extLst>
              <a:ext uri="{FF2B5EF4-FFF2-40B4-BE49-F238E27FC236}">
                <a16:creationId xmlns:a16="http://schemas.microsoft.com/office/drawing/2014/main" xmlns="" id="{473FBB18-0370-4667-8C34-4AAAC11A8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771" y="1268760"/>
            <a:ext cx="7703999" cy="965615"/>
          </a:xfrm>
        </p:spPr>
        <p:txBody>
          <a:bodyPr lIns="0" tIns="0" rIns="0" bIns="0"/>
          <a:lstStyle/>
          <a:p>
            <a:pPr algn="ctr"/>
            <a:r>
              <a:rPr lang="hu-HU" sz="2400" b="1" u="sng" dirty="0" smtClean="0">
                <a:solidFill>
                  <a:srgbClr val="A69765"/>
                </a:solidFill>
              </a:rPr>
              <a:t>A tagállamokra </a:t>
            </a:r>
            <a:r>
              <a:rPr lang="hu-HU" sz="2400" b="1" u="sng" dirty="0">
                <a:solidFill>
                  <a:srgbClr val="A69765"/>
                </a:solidFill>
              </a:rPr>
              <a:t>jutó </a:t>
            </a:r>
            <a:r>
              <a:rPr lang="hu-HU" sz="2400" b="1" u="sng" dirty="0" smtClean="0">
                <a:solidFill>
                  <a:srgbClr val="A69765"/>
                </a:solidFill>
              </a:rPr>
              <a:t>HAVE forráskeret még nem ismert!</a:t>
            </a:r>
            <a:endParaRPr lang="hu-HU" sz="2400" b="1" u="sng" dirty="0">
              <a:solidFill>
                <a:srgbClr val="A69765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3528" y="6453336"/>
            <a:ext cx="32255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Ciprus, Málta és Görögország 28 000 000 EUR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27585" y="1911762"/>
            <a:ext cx="36723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8 000 </a:t>
            </a:r>
            <a:r>
              <a:rPr lang="hu-HU" dirty="0" err="1" smtClean="0"/>
              <a:t>000</a:t>
            </a:r>
            <a:r>
              <a:rPr lang="hu-HU" dirty="0" smtClean="0"/>
              <a:t> EUR/tagállam * </a:t>
            </a:r>
          </a:p>
          <a:p>
            <a:r>
              <a:rPr lang="hu-HU" sz="2800" dirty="0" smtClean="0">
                <a:solidFill>
                  <a:srgbClr val="FF3300"/>
                </a:solidFill>
              </a:rPr>
              <a:t>                + </a:t>
            </a:r>
            <a:endParaRPr lang="hu-HU" sz="2800" dirty="0">
              <a:solidFill>
                <a:srgbClr val="FF33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23528" y="2909289"/>
            <a:ext cx="44317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/>
              <a:t>Határszakaszok jellege/típusa szerint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hu-HU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/>
              <a:t>Hossza és munkaterhelése szerint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u-HU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/>
              <a:t>Kockázati besorolása szerint </a:t>
            </a:r>
            <a:endParaRPr lang="hu-HU" b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055056" y="1814106"/>
            <a:ext cx="407102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30 % a külső szárazföldi határok számára;</a:t>
            </a:r>
            <a:endParaRPr kumimoji="0" lang="hu-HU" alt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35 % a külső tengeri határok számára;</a:t>
            </a:r>
            <a:endParaRPr kumimoji="0" lang="hu-HU" alt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20 % a repülőterek számára;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15 % a konzuli hivatalok számára.</a:t>
            </a:r>
            <a:endParaRPr kumimoji="0" lang="hu-HU" alt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004048" y="3085016"/>
            <a:ext cx="401093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70 % a külső szárazföldi határaik és külső tengeri határaik súlyozott hossza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30 % a külső szárazföldi és külső tengeri határaiknál tapasztalható</a:t>
            </a:r>
            <a:r>
              <a:rPr kumimoji="0" lang="hu-HU" altLang="hu-H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munkateher.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alt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Repülőterek </a:t>
            </a:r>
            <a:r>
              <a:rPr lang="hu-HU" altLang="hu-H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munkaterhe</a:t>
            </a:r>
            <a:r>
              <a:rPr lang="hu-HU" alt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Konzuli</a:t>
            </a:r>
            <a:r>
              <a:rPr kumimoji="0" lang="hu-HU" altLang="hu-H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hivatalok száma és </a:t>
            </a:r>
            <a:r>
              <a:rPr kumimoji="0" lang="hu-HU" altLang="hu-HU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munkaterhe</a:t>
            </a:r>
            <a:r>
              <a:rPr kumimoji="0" lang="hu-HU" altLang="hu-H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altLang="hu-H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</a:t>
            </a:r>
            <a:r>
              <a:rPr lang="hu-HU" alt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% </a:t>
            </a:r>
            <a:r>
              <a:rPr lang="hu-HU" altLang="hu-H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határátlépések száma - 30</a:t>
            </a:r>
            <a:r>
              <a:rPr lang="hu-HU" altLang="hu-H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% a külső határokon visszairányított harmadik országbeli állampolgárok száma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5109764" y="5375139"/>
            <a:ext cx="3741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alacsony hatásszint esetén </a:t>
            </a:r>
            <a:r>
              <a:rPr lang="hu-H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1x;</a:t>
            </a:r>
            <a:endParaRPr lang="hu-H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5875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közepes 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hatásszint esetén </a:t>
            </a:r>
            <a:r>
              <a:rPr lang="hu-H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3x;</a:t>
            </a:r>
            <a:endParaRPr lang="hu-H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magas </a:t>
            </a:r>
            <a:r>
              <a:rPr lang="hu-H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és kritikus hatásszint esetén </a:t>
            </a:r>
            <a:r>
              <a:rPr lang="hu-H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5x;</a:t>
            </a:r>
            <a:endParaRPr lang="hu-HU" sz="1600" dirty="0"/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095" y="5351083"/>
            <a:ext cx="1654869" cy="942579"/>
          </a:xfrm>
          <a:prstGeom prst="rect">
            <a:avLst/>
          </a:prstGeom>
        </p:spPr>
      </p:pic>
      <p:pic>
        <p:nvPicPr>
          <p:cNvPr id="2060" name="Picture 12" descr="Közös hátl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37" y="5326867"/>
            <a:ext cx="927540" cy="92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5400600" cy="4680520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hu-HU" sz="1800" b="1" dirty="0" smtClean="0">
                <a:solidFill>
                  <a:srgbClr val="A29061"/>
                </a:solidFill>
                <a:latin typeface="Garamond" panose="02020404030301010803" pitchFamily="18" charset="0"/>
              </a:rPr>
              <a:t>SO1 - </a:t>
            </a:r>
            <a:r>
              <a:rPr lang="hu-HU" sz="1800" b="1" dirty="0">
                <a:solidFill>
                  <a:srgbClr val="A29061"/>
                </a:solidFill>
                <a:latin typeface="Garamond" panose="02020404030301010803" pitchFamily="18" charset="0"/>
              </a:rPr>
              <a:t>Az európai integrált határigazgatás </a:t>
            </a:r>
            <a:r>
              <a:rPr lang="hu-HU" sz="1800" b="1" dirty="0" smtClean="0">
                <a:solidFill>
                  <a:srgbClr val="A29061"/>
                </a:solidFill>
                <a:latin typeface="Garamond" panose="02020404030301010803" pitchFamily="18" charset="0"/>
              </a:rPr>
              <a:t>támogatása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1800" b="1" dirty="0" smtClean="0">
                <a:solidFill>
                  <a:srgbClr val="FF3300"/>
                </a:solidFill>
                <a:latin typeface="Garamond" panose="02020404030301010803" pitchFamily="18" charset="0"/>
              </a:rPr>
              <a:t>A </a:t>
            </a:r>
            <a:r>
              <a:rPr lang="hu-HU" sz="1800" b="1" dirty="0">
                <a:solidFill>
                  <a:srgbClr val="FF3300"/>
                </a:solidFill>
                <a:latin typeface="Garamond" panose="02020404030301010803" pitchFamily="18" charset="0"/>
              </a:rPr>
              <a:t>határellenőrzés </a:t>
            </a:r>
            <a:r>
              <a:rPr lang="hu-HU" sz="1800" b="1" dirty="0" smtClean="0">
                <a:solidFill>
                  <a:srgbClr val="FF3300"/>
                </a:solidFill>
                <a:latin typeface="Garamond" panose="02020404030301010803" pitchFamily="18" charset="0"/>
              </a:rPr>
              <a:t>javítása</a:t>
            </a:r>
          </a:p>
          <a:p>
            <a:pPr marL="400050" lvl="1" indent="0">
              <a:buNone/>
            </a:pPr>
            <a:r>
              <a:rPr lang="hu-HU" sz="1400" dirty="0" smtClean="0">
                <a:latin typeface="Garamond" panose="02020404030301010803" pitchFamily="18" charset="0"/>
              </a:rPr>
              <a:t>1.1 </a:t>
            </a:r>
            <a:r>
              <a:rPr lang="hu-HU" sz="1400" dirty="0">
                <a:latin typeface="Garamond" panose="02020404030301010803" pitchFamily="18" charset="0"/>
              </a:rPr>
              <a:t>A külső határokon történő ellenőrzések megerősítése </a:t>
            </a:r>
            <a:endParaRPr lang="hu-HU" sz="1400" dirty="0" smtClean="0">
              <a:latin typeface="Garamond" panose="02020404030301010803" pitchFamily="18" charset="0"/>
            </a:endParaRPr>
          </a:p>
          <a:p>
            <a:pPr marL="400050" lvl="1" indent="0">
              <a:buNone/>
            </a:pPr>
            <a:r>
              <a:rPr lang="hu-HU" sz="1400" dirty="0">
                <a:latin typeface="Garamond" panose="02020404030301010803" pitchFamily="18" charset="0"/>
              </a:rPr>
              <a:t>1.2. Mélységi </a:t>
            </a:r>
            <a:r>
              <a:rPr lang="hu-HU" sz="1400" dirty="0" smtClean="0">
                <a:latin typeface="Garamond" panose="02020404030301010803" pitchFamily="18" charset="0"/>
              </a:rPr>
              <a:t>ellenőrzés</a:t>
            </a:r>
          </a:p>
          <a:p>
            <a:pPr marL="400050" lvl="1" indent="0">
              <a:buNone/>
            </a:pPr>
            <a:r>
              <a:rPr lang="hu-HU" sz="1400" dirty="0">
                <a:latin typeface="Garamond" panose="02020404030301010803" pitchFamily="18" charset="0"/>
              </a:rPr>
              <a:t>1.3. A kockázatelemzési képesség és a határok előtti területekről alkotott hírszerzési kép fejlesztése  </a:t>
            </a:r>
            <a:endParaRPr lang="hu-HU" sz="1400" dirty="0" smtClean="0">
              <a:latin typeface="Garamond" panose="02020404030301010803" pitchFamily="18" charset="0"/>
            </a:endParaRPr>
          </a:p>
          <a:p>
            <a:pPr>
              <a:buFont typeface="+mj-lt"/>
              <a:buAutoNum type="arabicPeriod"/>
            </a:pPr>
            <a:r>
              <a:rPr lang="hu-HU" sz="1800" dirty="0" smtClean="0">
                <a:latin typeface="Garamond" panose="02020404030301010803" pitchFamily="18" charset="0"/>
              </a:rPr>
              <a:t>Az </a:t>
            </a:r>
            <a:r>
              <a:rPr lang="hu-HU" sz="1800" dirty="0" err="1">
                <a:latin typeface="Garamond" panose="02020404030301010803" pitchFamily="18" charset="0"/>
              </a:rPr>
              <a:t>EBCGA-vel</a:t>
            </a:r>
            <a:r>
              <a:rPr lang="hu-HU" sz="1800" dirty="0">
                <a:latin typeface="Garamond" panose="02020404030301010803" pitchFamily="18" charset="0"/>
              </a:rPr>
              <a:t> , </a:t>
            </a:r>
            <a:r>
              <a:rPr lang="hu-HU" sz="1800" dirty="0" smtClean="0">
                <a:latin typeface="Garamond" panose="02020404030301010803" pitchFamily="18" charset="0"/>
              </a:rPr>
              <a:t>más </a:t>
            </a:r>
            <a:r>
              <a:rPr lang="hu-HU" sz="1800" dirty="0">
                <a:latin typeface="Garamond" panose="02020404030301010803" pitchFamily="18" charset="0"/>
              </a:rPr>
              <a:t>tagállamokkal és harmadik országokkal történő </a:t>
            </a:r>
            <a:r>
              <a:rPr lang="hu-HU" sz="1800" b="1" dirty="0">
                <a:solidFill>
                  <a:srgbClr val="FF3300"/>
                </a:solidFill>
                <a:latin typeface="Garamond" panose="02020404030301010803" pitchFamily="18" charset="0"/>
              </a:rPr>
              <a:t>együttműködés fejlesztése</a:t>
            </a:r>
            <a:r>
              <a:rPr lang="hu-HU" sz="1800" dirty="0">
                <a:latin typeface="Garamond" panose="02020404030301010803" pitchFamily="18" charset="0"/>
              </a:rPr>
              <a:t>, valamint az integrált határigazgatás működtetésében érintett nemzeti hatóságok közötti együttműködés megerősítése   </a:t>
            </a:r>
            <a:endParaRPr lang="hu-HU" sz="1800" dirty="0" smtClean="0">
              <a:latin typeface="Garamond" panose="02020404030301010803" pitchFamily="18" charset="0"/>
            </a:endParaRPr>
          </a:p>
          <a:p>
            <a:pPr>
              <a:buFont typeface="+mj-lt"/>
              <a:buAutoNum type="arabicPeriod"/>
            </a:pPr>
            <a:r>
              <a:rPr lang="hu-HU" sz="1800" dirty="0" smtClean="0">
                <a:latin typeface="Garamond" panose="02020404030301010803" pitchFamily="18" charset="0"/>
              </a:rPr>
              <a:t>A </a:t>
            </a:r>
            <a:r>
              <a:rPr lang="hu-HU" sz="1800" b="1" dirty="0">
                <a:solidFill>
                  <a:srgbClr val="FF3300"/>
                </a:solidFill>
                <a:latin typeface="Garamond" panose="02020404030301010803" pitchFamily="18" charset="0"/>
              </a:rPr>
              <a:t>kutatás-fejlesztés</a:t>
            </a:r>
            <a:r>
              <a:rPr lang="hu-HU" sz="1800" b="1" dirty="0">
                <a:latin typeface="Garamond" panose="02020404030301010803" pitchFamily="18" charset="0"/>
              </a:rPr>
              <a:t> </a:t>
            </a:r>
            <a:r>
              <a:rPr lang="hu-HU" sz="1800" dirty="0">
                <a:latin typeface="Garamond" panose="02020404030301010803" pitchFamily="18" charset="0"/>
              </a:rPr>
              <a:t>és minőségbiztosítás támogatása </a:t>
            </a:r>
            <a:endParaRPr lang="hu-HU" sz="1800" dirty="0" smtClean="0">
              <a:latin typeface="Garamond" panose="02020404030301010803" pitchFamily="18" charset="0"/>
            </a:endParaRPr>
          </a:p>
          <a:p>
            <a:pPr>
              <a:buFont typeface="+mj-lt"/>
              <a:buAutoNum type="arabicPeriod"/>
            </a:pPr>
            <a:r>
              <a:rPr lang="hu-HU" sz="1800" dirty="0" smtClean="0">
                <a:latin typeface="Garamond" panose="02020404030301010803" pitchFamily="18" charset="0"/>
              </a:rPr>
              <a:t>A </a:t>
            </a:r>
            <a:r>
              <a:rPr lang="hu-HU" sz="1800" dirty="0">
                <a:latin typeface="Garamond" panose="02020404030301010803" pitchFamily="18" charset="0"/>
              </a:rPr>
              <a:t>határigazgatás területén működtetett nagyméretű </a:t>
            </a:r>
            <a:r>
              <a:rPr lang="hu-HU" sz="1800" b="1" dirty="0">
                <a:solidFill>
                  <a:srgbClr val="FF3300"/>
                </a:solidFill>
                <a:latin typeface="Garamond" panose="02020404030301010803" pitchFamily="18" charset="0"/>
              </a:rPr>
              <a:t>informatikai rendszerek </a:t>
            </a:r>
            <a:r>
              <a:rPr lang="hu-HU" sz="1800" dirty="0">
                <a:latin typeface="Garamond" panose="02020404030301010803" pitchFamily="18" charset="0"/>
              </a:rPr>
              <a:t>(EES, ETIAS, SIS II., AFIS, ABIS) </a:t>
            </a:r>
            <a:endParaRPr lang="hu-HU" sz="1800" dirty="0" smtClean="0">
              <a:latin typeface="Garamond" panose="02020404030301010803" pitchFamily="18" charset="0"/>
            </a:endParaRPr>
          </a:p>
          <a:p>
            <a:pPr>
              <a:buFont typeface="+mj-lt"/>
              <a:buAutoNum type="arabicPeriod"/>
            </a:pPr>
            <a:r>
              <a:rPr lang="hu-HU" sz="1800" b="1" dirty="0" smtClean="0">
                <a:solidFill>
                  <a:srgbClr val="FF3300"/>
                </a:solidFill>
                <a:latin typeface="Garamond" panose="02020404030301010803" pitchFamily="18" charset="0"/>
              </a:rPr>
              <a:t>Működési </a:t>
            </a:r>
            <a:r>
              <a:rPr lang="hu-HU" sz="1800" b="1" dirty="0">
                <a:solidFill>
                  <a:srgbClr val="FF3300"/>
                </a:solidFill>
                <a:latin typeface="Garamond" panose="02020404030301010803" pitchFamily="18" charset="0"/>
              </a:rPr>
              <a:t>támogatás </a:t>
            </a:r>
            <a:r>
              <a:rPr lang="hu-HU" sz="1800" dirty="0"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868144" y="1699733"/>
            <a:ext cx="3174504" cy="4609587"/>
          </a:xfr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 algn="ctr">
              <a:buNone/>
            </a:pPr>
            <a:r>
              <a:rPr lang="hu-HU" sz="1800" b="1" dirty="0" smtClean="0">
                <a:solidFill>
                  <a:srgbClr val="A29061"/>
                </a:solidFill>
                <a:latin typeface="Garamond" panose="02020404030301010803" pitchFamily="18" charset="0"/>
              </a:rPr>
              <a:t>SO2 - </a:t>
            </a:r>
            <a:r>
              <a:rPr lang="hu-HU" sz="1800" b="1" dirty="0">
                <a:solidFill>
                  <a:srgbClr val="A29061"/>
                </a:solidFill>
                <a:latin typeface="Garamond" panose="02020404030301010803" pitchFamily="18" charset="0"/>
              </a:rPr>
              <a:t>A közös </a:t>
            </a:r>
            <a:r>
              <a:rPr lang="hu-HU" sz="1800" b="1" dirty="0" smtClean="0">
                <a:solidFill>
                  <a:srgbClr val="A29061"/>
                </a:solidFill>
                <a:latin typeface="Garamond" panose="02020404030301010803" pitchFamily="18" charset="0"/>
              </a:rPr>
              <a:t>vízumpolitika támogatása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hu-HU" sz="1800" dirty="0" smtClean="0">
                <a:latin typeface="Garamond" panose="02020404030301010803" pitchFamily="18" charset="0"/>
              </a:rPr>
              <a:t>A </a:t>
            </a:r>
            <a:r>
              <a:rPr lang="hu-HU" sz="1800" dirty="0">
                <a:latin typeface="Garamond" panose="02020404030301010803" pitchFamily="18" charset="0"/>
              </a:rPr>
              <a:t>vízumkérelmezők számára nyújtott </a:t>
            </a:r>
            <a:r>
              <a:rPr lang="hu-HU" sz="1800" b="1" dirty="0">
                <a:solidFill>
                  <a:srgbClr val="FF3300"/>
                </a:solidFill>
                <a:latin typeface="Garamond" panose="02020404030301010803" pitchFamily="18" charset="0"/>
              </a:rPr>
              <a:t>hatékony és ügyfélbarát </a:t>
            </a:r>
            <a:r>
              <a:rPr lang="hu-HU" sz="1800" dirty="0" smtClean="0">
                <a:latin typeface="Garamond" panose="02020404030301010803" pitchFamily="18" charset="0"/>
              </a:rPr>
              <a:t>szolgáltatások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hu-HU" sz="1800" dirty="0" smtClean="0">
                <a:latin typeface="Garamond" panose="02020404030301010803" pitchFamily="18" charset="0"/>
              </a:rPr>
              <a:t>A </a:t>
            </a:r>
            <a:r>
              <a:rPr lang="hu-HU" sz="1800" dirty="0">
                <a:latin typeface="Garamond" panose="02020404030301010803" pitchFamily="18" charset="0"/>
              </a:rPr>
              <a:t>vízumpolitika </a:t>
            </a:r>
            <a:r>
              <a:rPr lang="hu-HU" sz="1800" b="1" dirty="0">
                <a:solidFill>
                  <a:srgbClr val="FF3300"/>
                </a:solidFill>
                <a:latin typeface="Garamond" panose="02020404030301010803" pitchFamily="18" charset="0"/>
              </a:rPr>
              <a:t>egységes értelmezésének</a:t>
            </a:r>
            <a:r>
              <a:rPr lang="hu-HU" sz="1800" dirty="0">
                <a:latin typeface="Garamond" panose="02020404030301010803" pitchFamily="18" charset="0"/>
              </a:rPr>
              <a:t> továbbfejlesztése </a:t>
            </a:r>
            <a:endParaRPr lang="hu-HU" sz="1800" dirty="0" smtClean="0">
              <a:latin typeface="Garamond" panose="02020404030301010803" pitchFamily="18" charset="0"/>
            </a:endParaRP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hu-HU" sz="1800" dirty="0" smtClean="0">
                <a:latin typeface="Garamond" panose="02020404030301010803" pitchFamily="18" charset="0"/>
              </a:rPr>
              <a:t>A </a:t>
            </a:r>
            <a:r>
              <a:rPr lang="hu-HU" sz="1800" dirty="0">
                <a:latin typeface="Garamond" panose="02020404030301010803" pitchFamily="18" charset="0"/>
              </a:rPr>
              <a:t>tagállamok közötti </a:t>
            </a:r>
            <a:r>
              <a:rPr lang="hu-HU" sz="1800" b="1" dirty="0">
                <a:solidFill>
                  <a:srgbClr val="FF3300"/>
                </a:solidFill>
                <a:latin typeface="Garamond" panose="02020404030301010803" pitchFamily="18" charset="0"/>
              </a:rPr>
              <a:t>együttműködés </a:t>
            </a:r>
            <a:r>
              <a:rPr lang="hu-HU" sz="1800" b="1" dirty="0" smtClean="0">
                <a:solidFill>
                  <a:srgbClr val="FF3300"/>
                </a:solidFill>
                <a:latin typeface="Garamond" panose="02020404030301010803" pitchFamily="18" charset="0"/>
              </a:rPr>
              <a:t>fejlesztése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hu-HU" sz="1800" b="1" dirty="0" smtClean="0">
                <a:solidFill>
                  <a:srgbClr val="FF3300"/>
                </a:solidFill>
                <a:latin typeface="Garamond" panose="02020404030301010803" pitchFamily="18" charset="0"/>
              </a:rPr>
              <a:t>VIS</a:t>
            </a:r>
            <a:r>
              <a:rPr lang="hu-HU" sz="1800" dirty="0" smtClean="0">
                <a:latin typeface="Garamond" panose="02020404030301010803" pitchFamily="18" charset="0"/>
              </a:rPr>
              <a:t> és kapcsolódó szakrendszerek</a:t>
            </a:r>
            <a:endParaRPr lang="hu-HU" sz="1800" dirty="0">
              <a:latin typeface="Garamond" panose="02020404030301010803" pitchFamily="18" charset="0"/>
            </a:endParaRPr>
          </a:p>
        </p:txBody>
      </p:sp>
      <p:sp>
        <p:nvSpPr>
          <p:cNvPr id="5" name="Szöveg helye 1">
            <a:extLst>
              <a:ext uri="{FF2B5EF4-FFF2-40B4-BE49-F238E27FC236}">
                <a16:creationId xmlns:a16="http://schemas.microsoft.com/office/drawing/2014/main" xmlns="" id="{473FBB18-0370-4667-8C34-4AAAC11A8910}"/>
              </a:ext>
            </a:extLst>
          </p:cNvPr>
          <p:cNvSpPr txBox="1">
            <a:spLocks/>
          </p:cNvSpPr>
          <p:nvPr/>
        </p:nvSpPr>
        <p:spPr>
          <a:xfrm>
            <a:off x="1259632" y="980728"/>
            <a:ext cx="7703999" cy="7200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hu-HU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hu-HU" sz="2400" b="1" u="sng" dirty="0" smtClean="0">
                <a:solidFill>
                  <a:srgbClr val="A69765"/>
                </a:solidFill>
                <a:latin typeface="Garamond" panose="02020404030301010803" pitchFamily="18" charset="0"/>
              </a:rPr>
              <a:t>A Nemzeti Program felépítése</a:t>
            </a:r>
            <a:endParaRPr lang="hu-HU" sz="2400" b="1" u="sng" dirty="0">
              <a:solidFill>
                <a:srgbClr val="A69765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06508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A1CC044A958C34D8819A9272FB0B2C6" ma:contentTypeVersion="1" ma:contentTypeDescription="Új dokumentum létrehozása." ma:contentTypeScope="" ma:versionID="b6bc2333749a45ab38121b5408494f10">
  <xsd:schema xmlns:xsd="http://www.w3.org/2001/XMLSchema" xmlns:xs="http://www.w3.org/2001/XMLSchema" xmlns:p="http://schemas.microsoft.com/office/2006/metadata/properties" xmlns:ns2="2599d8ae-46cd-434b-99aa-dc5fe5ca1ac6" targetNamespace="http://schemas.microsoft.com/office/2006/metadata/properties" ma:root="true" ma:fieldsID="19aca236d3c4e33eea47a277ecbc9b47" ns2:_="">
    <xsd:import namespace="2599d8ae-46cd-434b-99aa-dc5fe5ca1a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9d8ae-46cd-434b-99aa-dc5fe5ca1a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A1A858-4F2E-45C6-B168-E6FD33BAAF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9d8ae-46cd-434b-99aa-dc5fe5ca1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405441-C849-40FE-84D6-2F20CC981518}">
  <ds:schemaRefs>
    <ds:schemaRef ds:uri="http://purl.org/dc/dcmitype/"/>
    <ds:schemaRef ds:uri="http://purl.org/dc/elements/1.1/"/>
    <ds:schemaRef ds:uri="2599d8ae-46cd-434b-99aa-dc5fe5ca1ac6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34792B7-8639-4B7E-BB07-0FF1D221F7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5931</TotalTime>
  <Words>1297</Words>
  <Application>Microsoft Office PowerPoint</Application>
  <PresentationFormat>Diavetítés a képernyőre (4:3 oldalarány)</PresentationFormat>
  <Paragraphs>219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6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Office Theme</vt:lpstr>
      <vt:lpstr>Beloldalak</vt:lpstr>
      <vt:lpstr>1_Beloldalak</vt:lpstr>
      <vt:lpstr>2_Beloldalak</vt:lpstr>
      <vt:lpstr>3_Beloldalak</vt:lpstr>
      <vt:lpstr>4_Beloldalak</vt:lpstr>
      <vt:lpstr>  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megtisztelő figyelmet!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</dc:creator>
  <cp:lastModifiedBy>Szedő Szilvia dr.</cp:lastModifiedBy>
  <cp:revision>431</cp:revision>
  <cp:lastPrinted>2016-02-10T12:07:43Z</cp:lastPrinted>
  <dcterms:created xsi:type="dcterms:W3CDTF">2010-06-15T13:49:13Z</dcterms:created>
  <dcterms:modified xsi:type="dcterms:W3CDTF">2021-05-11T10:17:36Z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0x0101005A1CC044A958C34D8819A9272FB0B2C6</vt:lpwstr>
  </property>
</Properties>
</file>